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71" r:id="rId7"/>
    <p:sldId id="262" r:id="rId8"/>
    <p:sldId id="268" r:id="rId9"/>
    <p:sldId id="263" r:id="rId10"/>
    <p:sldId id="265" r:id="rId11"/>
    <p:sldId id="266" r:id="rId12"/>
    <p:sldId id="270" r:id="rId13"/>
    <p:sldId id="267" r:id="rId14"/>
    <p:sldId id="269" r:id="rId15"/>
  </p:sldIdLst>
  <p:sldSz cx="9144000" cy="6858000" type="screen4x3"/>
  <p:notesSz cx="7010400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6BFE00-9027-4CAC-BD49-217EE078EBB8}" type="doc">
      <dgm:prSet loTypeId="urn:microsoft.com/office/officeart/2005/8/layout/cycle5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478C187-92DB-496A-A0A2-2450AC3726F5}">
      <dgm:prSet phldrT="[Text]"/>
      <dgm:spPr/>
      <dgm:t>
        <a:bodyPr/>
        <a:lstStyle/>
        <a:p>
          <a:endParaRPr lang="en-US" dirty="0"/>
        </a:p>
      </dgm:t>
    </dgm:pt>
    <dgm:pt modelId="{BF32AAAA-D9B6-45F4-9FD5-269E11954FA4}" type="parTrans" cxnId="{023C2B2D-8E7B-4834-A451-63469DE4DD14}">
      <dgm:prSet/>
      <dgm:spPr/>
      <dgm:t>
        <a:bodyPr/>
        <a:lstStyle/>
        <a:p>
          <a:endParaRPr lang="en-US"/>
        </a:p>
      </dgm:t>
    </dgm:pt>
    <dgm:pt modelId="{6DC49D36-24FB-48D3-A17A-514A7E0DAC4F}" type="sibTrans" cxnId="{023C2B2D-8E7B-4834-A451-63469DE4DD14}">
      <dgm:prSet/>
      <dgm:spPr/>
      <dgm:t>
        <a:bodyPr/>
        <a:lstStyle/>
        <a:p>
          <a:endParaRPr lang="en-US"/>
        </a:p>
      </dgm:t>
    </dgm:pt>
    <dgm:pt modelId="{0622F678-A560-44DB-BF70-A6E276B1EE0B}">
      <dgm:prSet phldrT="[Text]"/>
      <dgm:spPr/>
      <dgm:t>
        <a:bodyPr/>
        <a:lstStyle/>
        <a:p>
          <a:endParaRPr lang="en-US" dirty="0"/>
        </a:p>
      </dgm:t>
    </dgm:pt>
    <dgm:pt modelId="{E73E7801-38C5-4B06-9E8E-36A5AE73074C}" type="parTrans" cxnId="{346B1A1E-29A5-40D9-A5DE-ED7306B42021}">
      <dgm:prSet/>
      <dgm:spPr/>
      <dgm:t>
        <a:bodyPr/>
        <a:lstStyle/>
        <a:p>
          <a:endParaRPr lang="en-US"/>
        </a:p>
      </dgm:t>
    </dgm:pt>
    <dgm:pt modelId="{8455DC8A-4622-492B-BB0E-79F6546E26DC}" type="sibTrans" cxnId="{346B1A1E-29A5-40D9-A5DE-ED7306B42021}">
      <dgm:prSet/>
      <dgm:spPr/>
      <dgm:t>
        <a:bodyPr/>
        <a:lstStyle/>
        <a:p>
          <a:endParaRPr lang="en-US"/>
        </a:p>
      </dgm:t>
    </dgm:pt>
    <dgm:pt modelId="{586E9564-E95C-4FA4-9FEF-D312921AAB30}">
      <dgm:prSet phldrT="[Text]"/>
      <dgm:spPr/>
      <dgm:t>
        <a:bodyPr/>
        <a:lstStyle/>
        <a:p>
          <a:endParaRPr lang="en-US" dirty="0"/>
        </a:p>
      </dgm:t>
    </dgm:pt>
    <dgm:pt modelId="{9C97EBBF-9108-40D7-BD3B-6C83E0C078D1}" type="parTrans" cxnId="{8973F578-7C5C-48A5-AB0E-0C396B2B1367}">
      <dgm:prSet/>
      <dgm:spPr/>
      <dgm:t>
        <a:bodyPr/>
        <a:lstStyle/>
        <a:p>
          <a:endParaRPr lang="en-US"/>
        </a:p>
      </dgm:t>
    </dgm:pt>
    <dgm:pt modelId="{DF3514AB-6FCA-406B-B83E-9FA7A47D2101}" type="sibTrans" cxnId="{8973F578-7C5C-48A5-AB0E-0C396B2B1367}">
      <dgm:prSet/>
      <dgm:spPr/>
      <dgm:t>
        <a:bodyPr/>
        <a:lstStyle/>
        <a:p>
          <a:endParaRPr lang="en-US"/>
        </a:p>
      </dgm:t>
    </dgm:pt>
    <dgm:pt modelId="{6FFB0BB5-0958-40F9-94CA-012541F38D1B}">
      <dgm:prSet phldrT="[Text]"/>
      <dgm:spPr/>
      <dgm:t>
        <a:bodyPr/>
        <a:lstStyle/>
        <a:p>
          <a:endParaRPr lang="en-US" dirty="0"/>
        </a:p>
      </dgm:t>
    </dgm:pt>
    <dgm:pt modelId="{209F16BB-D9A5-4EEF-A24B-C323B0C0A572}" type="sibTrans" cxnId="{BA4EDE6E-C50C-4F2B-BECF-811A15211A5D}">
      <dgm:prSet/>
      <dgm:spPr/>
      <dgm:t>
        <a:bodyPr/>
        <a:lstStyle/>
        <a:p>
          <a:endParaRPr lang="en-US"/>
        </a:p>
      </dgm:t>
    </dgm:pt>
    <dgm:pt modelId="{8BE7DBE7-74B0-4C92-B04B-777292A81DE0}" type="parTrans" cxnId="{BA4EDE6E-C50C-4F2B-BECF-811A15211A5D}">
      <dgm:prSet/>
      <dgm:spPr/>
      <dgm:t>
        <a:bodyPr/>
        <a:lstStyle/>
        <a:p>
          <a:endParaRPr lang="en-US"/>
        </a:p>
      </dgm:t>
    </dgm:pt>
    <dgm:pt modelId="{E59825CD-48F8-4E3B-A934-B92EA97BB01C}" type="pres">
      <dgm:prSet presAssocID="{3B6BFE00-9027-4CAC-BD49-217EE078EBB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CC6734A-9C35-4B47-BF07-6BA13E1E7DC7}" type="pres">
      <dgm:prSet presAssocID="{2478C187-92DB-496A-A0A2-2450AC3726F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777344-C267-4F6B-84FF-D9649B717DEF}" type="pres">
      <dgm:prSet presAssocID="{2478C187-92DB-496A-A0A2-2450AC3726F5}" presName="spNode" presStyleCnt="0"/>
      <dgm:spPr/>
    </dgm:pt>
    <dgm:pt modelId="{A76E5B24-7B08-475D-BB44-41C835BE3DDA}" type="pres">
      <dgm:prSet presAssocID="{6DC49D36-24FB-48D3-A17A-514A7E0DAC4F}" presName="sibTrans" presStyleLbl="sibTrans1D1" presStyleIdx="0" presStyleCnt="4"/>
      <dgm:spPr/>
      <dgm:t>
        <a:bodyPr/>
        <a:lstStyle/>
        <a:p>
          <a:endParaRPr lang="en-US"/>
        </a:p>
      </dgm:t>
    </dgm:pt>
    <dgm:pt modelId="{409AE0C5-877A-42FD-81BE-D1A161E4BCAA}" type="pres">
      <dgm:prSet presAssocID="{0622F678-A560-44DB-BF70-A6E276B1EE0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DB5758-6443-4F73-9C92-C74FBF9517B8}" type="pres">
      <dgm:prSet presAssocID="{0622F678-A560-44DB-BF70-A6E276B1EE0B}" presName="spNode" presStyleCnt="0"/>
      <dgm:spPr/>
    </dgm:pt>
    <dgm:pt modelId="{FA6C71E3-63E2-4600-87B5-AFF180DE034B}" type="pres">
      <dgm:prSet presAssocID="{8455DC8A-4622-492B-BB0E-79F6546E26DC}" presName="sibTrans" presStyleLbl="sibTrans1D1" presStyleIdx="1" presStyleCnt="4"/>
      <dgm:spPr/>
      <dgm:t>
        <a:bodyPr/>
        <a:lstStyle/>
        <a:p>
          <a:endParaRPr lang="en-US"/>
        </a:p>
      </dgm:t>
    </dgm:pt>
    <dgm:pt modelId="{13F44125-3B92-467B-BB4B-BAED7ACFF2AB}" type="pres">
      <dgm:prSet presAssocID="{6FFB0BB5-0958-40F9-94CA-012541F38D1B}" presName="node" presStyleLbl="node1" presStyleIdx="2" presStyleCnt="4" custRadScaleRad="97614" custRadScaleInc="-6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44B7CE-44C9-46DA-8974-D6ED46F54A93}" type="pres">
      <dgm:prSet presAssocID="{6FFB0BB5-0958-40F9-94CA-012541F38D1B}" presName="spNode" presStyleCnt="0"/>
      <dgm:spPr/>
    </dgm:pt>
    <dgm:pt modelId="{38F9923D-D6BB-4144-A36D-15A0FB51F019}" type="pres">
      <dgm:prSet presAssocID="{209F16BB-D9A5-4EEF-A24B-C323B0C0A572}" presName="sibTrans" presStyleLbl="sibTrans1D1" presStyleIdx="2" presStyleCnt="4"/>
      <dgm:spPr/>
      <dgm:t>
        <a:bodyPr/>
        <a:lstStyle/>
        <a:p>
          <a:endParaRPr lang="en-US"/>
        </a:p>
      </dgm:t>
    </dgm:pt>
    <dgm:pt modelId="{5E3AA706-761F-4870-8792-6C262B1B15A1}" type="pres">
      <dgm:prSet presAssocID="{586E9564-E95C-4FA4-9FEF-D312921AAB3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D467E8-EA38-4B40-8C17-A72EACFDF765}" type="pres">
      <dgm:prSet presAssocID="{586E9564-E95C-4FA4-9FEF-D312921AAB30}" presName="spNode" presStyleCnt="0"/>
      <dgm:spPr/>
    </dgm:pt>
    <dgm:pt modelId="{2DC52E89-A9AD-42CA-A4DE-97AB54E21926}" type="pres">
      <dgm:prSet presAssocID="{DF3514AB-6FCA-406B-B83E-9FA7A47D2101}" presName="sibTrans" presStyleLbl="sibTrans1D1" presStyleIdx="3" presStyleCnt="4"/>
      <dgm:spPr/>
      <dgm:t>
        <a:bodyPr/>
        <a:lstStyle/>
        <a:p>
          <a:endParaRPr lang="en-US"/>
        </a:p>
      </dgm:t>
    </dgm:pt>
  </dgm:ptLst>
  <dgm:cxnLst>
    <dgm:cxn modelId="{2585A50A-7497-4464-BC02-FFD96B8728A4}" type="presOf" srcId="{8455DC8A-4622-492B-BB0E-79F6546E26DC}" destId="{FA6C71E3-63E2-4600-87B5-AFF180DE034B}" srcOrd="0" destOrd="0" presId="urn:microsoft.com/office/officeart/2005/8/layout/cycle5"/>
    <dgm:cxn modelId="{80F8A210-1126-4455-BB0B-4C715C7875CE}" type="presOf" srcId="{2478C187-92DB-496A-A0A2-2450AC3726F5}" destId="{CCC6734A-9C35-4B47-BF07-6BA13E1E7DC7}" srcOrd="0" destOrd="0" presId="urn:microsoft.com/office/officeart/2005/8/layout/cycle5"/>
    <dgm:cxn modelId="{023C2B2D-8E7B-4834-A451-63469DE4DD14}" srcId="{3B6BFE00-9027-4CAC-BD49-217EE078EBB8}" destId="{2478C187-92DB-496A-A0A2-2450AC3726F5}" srcOrd="0" destOrd="0" parTransId="{BF32AAAA-D9B6-45F4-9FD5-269E11954FA4}" sibTransId="{6DC49D36-24FB-48D3-A17A-514A7E0DAC4F}"/>
    <dgm:cxn modelId="{C62081DE-9453-44E7-B77E-6FE4DA6538F9}" type="presOf" srcId="{6DC49D36-24FB-48D3-A17A-514A7E0DAC4F}" destId="{A76E5B24-7B08-475D-BB44-41C835BE3DDA}" srcOrd="0" destOrd="0" presId="urn:microsoft.com/office/officeart/2005/8/layout/cycle5"/>
    <dgm:cxn modelId="{2C93F7E6-8CBE-42F6-9D89-D165A0CD227E}" type="presOf" srcId="{6FFB0BB5-0958-40F9-94CA-012541F38D1B}" destId="{13F44125-3B92-467B-BB4B-BAED7ACFF2AB}" srcOrd="0" destOrd="0" presId="urn:microsoft.com/office/officeart/2005/8/layout/cycle5"/>
    <dgm:cxn modelId="{4DB22F66-2AD6-45D5-A5CA-96708F9CD8C0}" type="presOf" srcId="{209F16BB-D9A5-4EEF-A24B-C323B0C0A572}" destId="{38F9923D-D6BB-4144-A36D-15A0FB51F019}" srcOrd="0" destOrd="0" presId="urn:microsoft.com/office/officeart/2005/8/layout/cycle5"/>
    <dgm:cxn modelId="{8973F578-7C5C-48A5-AB0E-0C396B2B1367}" srcId="{3B6BFE00-9027-4CAC-BD49-217EE078EBB8}" destId="{586E9564-E95C-4FA4-9FEF-D312921AAB30}" srcOrd="3" destOrd="0" parTransId="{9C97EBBF-9108-40D7-BD3B-6C83E0C078D1}" sibTransId="{DF3514AB-6FCA-406B-B83E-9FA7A47D2101}"/>
    <dgm:cxn modelId="{41FB9C72-55FE-4CEC-AB34-22A4382E4F10}" type="presOf" srcId="{DF3514AB-6FCA-406B-B83E-9FA7A47D2101}" destId="{2DC52E89-A9AD-42CA-A4DE-97AB54E21926}" srcOrd="0" destOrd="0" presId="urn:microsoft.com/office/officeart/2005/8/layout/cycle5"/>
    <dgm:cxn modelId="{331FB298-8AE3-4EF3-AE21-6108656DE744}" type="presOf" srcId="{586E9564-E95C-4FA4-9FEF-D312921AAB30}" destId="{5E3AA706-761F-4870-8792-6C262B1B15A1}" srcOrd="0" destOrd="0" presId="urn:microsoft.com/office/officeart/2005/8/layout/cycle5"/>
    <dgm:cxn modelId="{346B1A1E-29A5-40D9-A5DE-ED7306B42021}" srcId="{3B6BFE00-9027-4CAC-BD49-217EE078EBB8}" destId="{0622F678-A560-44DB-BF70-A6E276B1EE0B}" srcOrd="1" destOrd="0" parTransId="{E73E7801-38C5-4B06-9E8E-36A5AE73074C}" sibTransId="{8455DC8A-4622-492B-BB0E-79F6546E26DC}"/>
    <dgm:cxn modelId="{BA4EDE6E-C50C-4F2B-BECF-811A15211A5D}" srcId="{3B6BFE00-9027-4CAC-BD49-217EE078EBB8}" destId="{6FFB0BB5-0958-40F9-94CA-012541F38D1B}" srcOrd="2" destOrd="0" parTransId="{8BE7DBE7-74B0-4C92-B04B-777292A81DE0}" sibTransId="{209F16BB-D9A5-4EEF-A24B-C323B0C0A572}"/>
    <dgm:cxn modelId="{FE2C621B-BD71-4CAA-9CEF-7979908507E6}" type="presOf" srcId="{0622F678-A560-44DB-BF70-A6E276B1EE0B}" destId="{409AE0C5-877A-42FD-81BE-D1A161E4BCAA}" srcOrd="0" destOrd="0" presId="urn:microsoft.com/office/officeart/2005/8/layout/cycle5"/>
    <dgm:cxn modelId="{66E7EB3C-936A-44E4-BB05-EA7CD6895768}" type="presOf" srcId="{3B6BFE00-9027-4CAC-BD49-217EE078EBB8}" destId="{E59825CD-48F8-4E3B-A934-B92EA97BB01C}" srcOrd="0" destOrd="0" presId="urn:microsoft.com/office/officeart/2005/8/layout/cycle5"/>
    <dgm:cxn modelId="{F22F469C-7614-4556-A14E-3360972F24A2}" type="presParOf" srcId="{E59825CD-48F8-4E3B-A934-B92EA97BB01C}" destId="{CCC6734A-9C35-4B47-BF07-6BA13E1E7DC7}" srcOrd="0" destOrd="0" presId="urn:microsoft.com/office/officeart/2005/8/layout/cycle5"/>
    <dgm:cxn modelId="{AFDE97F3-9DBD-463D-8C36-95F8B941CA3D}" type="presParOf" srcId="{E59825CD-48F8-4E3B-A934-B92EA97BB01C}" destId="{35777344-C267-4F6B-84FF-D9649B717DEF}" srcOrd="1" destOrd="0" presId="urn:microsoft.com/office/officeart/2005/8/layout/cycle5"/>
    <dgm:cxn modelId="{EAF3E220-2A9B-4276-AA2D-0A83A7E78897}" type="presParOf" srcId="{E59825CD-48F8-4E3B-A934-B92EA97BB01C}" destId="{A76E5B24-7B08-475D-BB44-41C835BE3DDA}" srcOrd="2" destOrd="0" presId="urn:microsoft.com/office/officeart/2005/8/layout/cycle5"/>
    <dgm:cxn modelId="{010BBE06-B4D4-4201-84AA-ACE484F2A52F}" type="presParOf" srcId="{E59825CD-48F8-4E3B-A934-B92EA97BB01C}" destId="{409AE0C5-877A-42FD-81BE-D1A161E4BCAA}" srcOrd="3" destOrd="0" presId="urn:microsoft.com/office/officeart/2005/8/layout/cycle5"/>
    <dgm:cxn modelId="{ECCA032D-B8D2-4551-ACBD-D1799F88A1FB}" type="presParOf" srcId="{E59825CD-48F8-4E3B-A934-B92EA97BB01C}" destId="{C9DB5758-6443-4F73-9C92-C74FBF9517B8}" srcOrd="4" destOrd="0" presId="urn:microsoft.com/office/officeart/2005/8/layout/cycle5"/>
    <dgm:cxn modelId="{BF3509C1-9684-4885-A284-E4C5774D18A2}" type="presParOf" srcId="{E59825CD-48F8-4E3B-A934-B92EA97BB01C}" destId="{FA6C71E3-63E2-4600-87B5-AFF180DE034B}" srcOrd="5" destOrd="0" presId="urn:microsoft.com/office/officeart/2005/8/layout/cycle5"/>
    <dgm:cxn modelId="{664CE171-A81F-42A8-9AFC-5D9EF36C3338}" type="presParOf" srcId="{E59825CD-48F8-4E3B-A934-B92EA97BB01C}" destId="{13F44125-3B92-467B-BB4B-BAED7ACFF2AB}" srcOrd="6" destOrd="0" presId="urn:microsoft.com/office/officeart/2005/8/layout/cycle5"/>
    <dgm:cxn modelId="{7B54E6D9-701B-4F38-90F6-20BD3BD0E6F3}" type="presParOf" srcId="{E59825CD-48F8-4E3B-A934-B92EA97BB01C}" destId="{C144B7CE-44C9-46DA-8974-D6ED46F54A93}" srcOrd="7" destOrd="0" presId="urn:microsoft.com/office/officeart/2005/8/layout/cycle5"/>
    <dgm:cxn modelId="{A868C02F-9E94-4994-B99D-2B86ABED6345}" type="presParOf" srcId="{E59825CD-48F8-4E3B-A934-B92EA97BB01C}" destId="{38F9923D-D6BB-4144-A36D-15A0FB51F019}" srcOrd="8" destOrd="0" presId="urn:microsoft.com/office/officeart/2005/8/layout/cycle5"/>
    <dgm:cxn modelId="{FE0B39C8-8BA4-49B0-B312-000D07B42803}" type="presParOf" srcId="{E59825CD-48F8-4E3B-A934-B92EA97BB01C}" destId="{5E3AA706-761F-4870-8792-6C262B1B15A1}" srcOrd="9" destOrd="0" presId="urn:microsoft.com/office/officeart/2005/8/layout/cycle5"/>
    <dgm:cxn modelId="{66ADBB1F-8385-4D45-861C-581338A9F7B0}" type="presParOf" srcId="{E59825CD-48F8-4E3B-A934-B92EA97BB01C}" destId="{FAD467E8-EA38-4B40-8C17-A72EACFDF765}" srcOrd="10" destOrd="0" presId="urn:microsoft.com/office/officeart/2005/8/layout/cycle5"/>
    <dgm:cxn modelId="{5A1DDD93-5E41-400B-9927-9AB9A7E03AA8}" type="presParOf" srcId="{E59825CD-48F8-4E3B-A934-B92EA97BB01C}" destId="{2DC52E89-A9AD-42CA-A4DE-97AB54E21926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6BFE00-9027-4CAC-BD49-217EE078EBB8}" type="doc">
      <dgm:prSet loTypeId="urn:microsoft.com/office/officeart/2005/8/layout/cycle5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478C187-92DB-496A-A0A2-2450AC3726F5}">
      <dgm:prSet phldrT="[Text]"/>
      <dgm:spPr/>
      <dgm:t>
        <a:bodyPr/>
        <a:lstStyle/>
        <a:p>
          <a:r>
            <a:rPr lang="en-US" dirty="0"/>
            <a:t>Born</a:t>
          </a:r>
        </a:p>
      </dgm:t>
    </dgm:pt>
    <dgm:pt modelId="{BF32AAAA-D9B6-45F4-9FD5-269E11954FA4}" type="parTrans" cxnId="{023C2B2D-8E7B-4834-A451-63469DE4DD14}">
      <dgm:prSet/>
      <dgm:spPr/>
      <dgm:t>
        <a:bodyPr/>
        <a:lstStyle/>
        <a:p>
          <a:endParaRPr lang="en-US"/>
        </a:p>
      </dgm:t>
    </dgm:pt>
    <dgm:pt modelId="{6DC49D36-24FB-48D3-A17A-514A7E0DAC4F}" type="sibTrans" cxnId="{023C2B2D-8E7B-4834-A451-63469DE4DD14}">
      <dgm:prSet/>
      <dgm:spPr/>
      <dgm:t>
        <a:bodyPr/>
        <a:lstStyle/>
        <a:p>
          <a:endParaRPr lang="en-US"/>
        </a:p>
      </dgm:t>
    </dgm:pt>
    <dgm:pt modelId="{0622F678-A560-44DB-BF70-A6E276B1EE0B}">
      <dgm:prSet phldrT="[Text]"/>
      <dgm:spPr/>
      <dgm:t>
        <a:bodyPr/>
        <a:lstStyle/>
        <a:p>
          <a:r>
            <a:rPr lang="en-US"/>
            <a:t>Taught</a:t>
          </a:r>
        </a:p>
      </dgm:t>
    </dgm:pt>
    <dgm:pt modelId="{E73E7801-38C5-4B06-9E8E-36A5AE73074C}" type="parTrans" cxnId="{346B1A1E-29A5-40D9-A5DE-ED7306B42021}">
      <dgm:prSet/>
      <dgm:spPr/>
      <dgm:t>
        <a:bodyPr/>
        <a:lstStyle/>
        <a:p>
          <a:endParaRPr lang="en-US"/>
        </a:p>
      </dgm:t>
    </dgm:pt>
    <dgm:pt modelId="{8455DC8A-4622-492B-BB0E-79F6546E26DC}" type="sibTrans" cxnId="{346B1A1E-29A5-40D9-A5DE-ED7306B42021}">
      <dgm:prSet/>
      <dgm:spPr/>
      <dgm:t>
        <a:bodyPr/>
        <a:lstStyle/>
        <a:p>
          <a:endParaRPr lang="en-US"/>
        </a:p>
      </dgm:t>
    </dgm:pt>
    <dgm:pt modelId="{6FFB0BB5-0958-40F9-94CA-012541F38D1B}">
      <dgm:prSet phldrT="[Text]"/>
      <dgm:spPr/>
      <dgm:t>
        <a:bodyPr/>
        <a:lstStyle/>
        <a:p>
          <a:r>
            <a:rPr lang="en-US" dirty="0" smtClean="0"/>
            <a:t>Learning Reinforced by Experiences</a:t>
          </a:r>
          <a:endParaRPr lang="en-US" dirty="0"/>
        </a:p>
      </dgm:t>
    </dgm:pt>
    <dgm:pt modelId="{8BE7DBE7-74B0-4C92-B04B-777292A81DE0}" type="parTrans" cxnId="{BA4EDE6E-C50C-4F2B-BECF-811A15211A5D}">
      <dgm:prSet/>
      <dgm:spPr/>
      <dgm:t>
        <a:bodyPr/>
        <a:lstStyle/>
        <a:p>
          <a:endParaRPr lang="en-US"/>
        </a:p>
      </dgm:t>
    </dgm:pt>
    <dgm:pt modelId="{209F16BB-D9A5-4EEF-A24B-C323B0C0A572}" type="sibTrans" cxnId="{BA4EDE6E-C50C-4F2B-BECF-811A15211A5D}">
      <dgm:prSet/>
      <dgm:spPr/>
      <dgm:t>
        <a:bodyPr/>
        <a:lstStyle/>
        <a:p>
          <a:endParaRPr lang="en-US"/>
        </a:p>
      </dgm:t>
    </dgm:pt>
    <dgm:pt modelId="{586E9564-E95C-4FA4-9FEF-D312921AAB30}">
      <dgm:prSet phldrT="[Text]"/>
      <dgm:spPr/>
      <dgm:t>
        <a:bodyPr/>
        <a:lstStyle/>
        <a:p>
          <a:r>
            <a:rPr lang="en-US"/>
            <a:t>Teach</a:t>
          </a:r>
        </a:p>
      </dgm:t>
    </dgm:pt>
    <dgm:pt modelId="{9C97EBBF-9108-40D7-BD3B-6C83E0C078D1}" type="parTrans" cxnId="{8973F578-7C5C-48A5-AB0E-0C396B2B1367}">
      <dgm:prSet/>
      <dgm:spPr/>
      <dgm:t>
        <a:bodyPr/>
        <a:lstStyle/>
        <a:p>
          <a:endParaRPr lang="en-US"/>
        </a:p>
      </dgm:t>
    </dgm:pt>
    <dgm:pt modelId="{DF3514AB-6FCA-406B-B83E-9FA7A47D2101}" type="sibTrans" cxnId="{8973F578-7C5C-48A5-AB0E-0C396B2B1367}">
      <dgm:prSet/>
      <dgm:spPr/>
      <dgm:t>
        <a:bodyPr/>
        <a:lstStyle/>
        <a:p>
          <a:endParaRPr lang="en-US"/>
        </a:p>
      </dgm:t>
    </dgm:pt>
    <dgm:pt modelId="{E59825CD-48F8-4E3B-A934-B92EA97BB01C}" type="pres">
      <dgm:prSet presAssocID="{3B6BFE00-9027-4CAC-BD49-217EE078EBB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CC6734A-9C35-4B47-BF07-6BA13E1E7DC7}" type="pres">
      <dgm:prSet presAssocID="{2478C187-92DB-496A-A0A2-2450AC3726F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777344-C267-4F6B-84FF-D9649B717DEF}" type="pres">
      <dgm:prSet presAssocID="{2478C187-92DB-496A-A0A2-2450AC3726F5}" presName="spNode" presStyleCnt="0"/>
      <dgm:spPr/>
    </dgm:pt>
    <dgm:pt modelId="{A76E5B24-7B08-475D-BB44-41C835BE3DDA}" type="pres">
      <dgm:prSet presAssocID="{6DC49D36-24FB-48D3-A17A-514A7E0DAC4F}" presName="sibTrans" presStyleLbl="sibTrans1D1" presStyleIdx="0" presStyleCnt="4"/>
      <dgm:spPr/>
      <dgm:t>
        <a:bodyPr/>
        <a:lstStyle/>
        <a:p>
          <a:endParaRPr lang="en-US"/>
        </a:p>
      </dgm:t>
    </dgm:pt>
    <dgm:pt modelId="{409AE0C5-877A-42FD-81BE-D1A161E4BCAA}" type="pres">
      <dgm:prSet presAssocID="{0622F678-A560-44DB-BF70-A6E276B1EE0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DB5758-6443-4F73-9C92-C74FBF9517B8}" type="pres">
      <dgm:prSet presAssocID="{0622F678-A560-44DB-BF70-A6E276B1EE0B}" presName="spNode" presStyleCnt="0"/>
      <dgm:spPr/>
    </dgm:pt>
    <dgm:pt modelId="{FA6C71E3-63E2-4600-87B5-AFF180DE034B}" type="pres">
      <dgm:prSet presAssocID="{8455DC8A-4622-492B-BB0E-79F6546E26DC}" presName="sibTrans" presStyleLbl="sibTrans1D1" presStyleIdx="1" presStyleCnt="4"/>
      <dgm:spPr/>
      <dgm:t>
        <a:bodyPr/>
        <a:lstStyle/>
        <a:p>
          <a:endParaRPr lang="en-US"/>
        </a:p>
      </dgm:t>
    </dgm:pt>
    <dgm:pt modelId="{13F44125-3B92-467B-BB4B-BAED7ACFF2AB}" type="pres">
      <dgm:prSet presAssocID="{6FFB0BB5-0958-40F9-94CA-012541F38D1B}" presName="node" presStyleLbl="node1" presStyleIdx="2" presStyleCnt="4" custScaleX="1083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44B7CE-44C9-46DA-8974-D6ED46F54A93}" type="pres">
      <dgm:prSet presAssocID="{6FFB0BB5-0958-40F9-94CA-012541F38D1B}" presName="spNode" presStyleCnt="0"/>
      <dgm:spPr/>
    </dgm:pt>
    <dgm:pt modelId="{38F9923D-D6BB-4144-A36D-15A0FB51F019}" type="pres">
      <dgm:prSet presAssocID="{209F16BB-D9A5-4EEF-A24B-C323B0C0A572}" presName="sibTrans" presStyleLbl="sibTrans1D1" presStyleIdx="2" presStyleCnt="4"/>
      <dgm:spPr/>
      <dgm:t>
        <a:bodyPr/>
        <a:lstStyle/>
        <a:p>
          <a:endParaRPr lang="en-US"/>
        </a:p>
      </dgm:t>
    </dgm:pt>
    <dgm:pt modelId="{5E3AA706-761F-4870-8792-6C262B1B15A1}" type="pres">
      <dgm:prSet presAssocID="{586E9564-E95C-4FA4-9FEF-D312921AAB3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D467E8-EA38-4B40-8C17-A72EACFDF765}" type="pres">
      <dgm:prSet presAssocID="{586E9564-E95C-4FA4-9FEF-D312921AAB30}" presName="spNode" presStyleCnt="0"/>
      <dgm:spPr/>
    </dgm:pt>
    <dgm:pt modelId="{2DC52E89-A9AD-42CA-A4DE-97AB54E21926}" type="pres">
      <dgm:prSet presAssocID="{DF3514AB-6FCA-406B-B83E-9FA7A47D2101}" presName="sibTrans" presStyleLbl="sibTrans1D1" presStyleIdx="3" presStyleCnt="4"/>
      <dgm:spPr/>
      <dgm:t>
        <a:bodyPr/>
        <a:lstStyle/>
        <a:p>
          <a:endParaRPr lang="en-US"/>
        </a:p>
      </dgm:t>
    </dgm:pt>
  </dgm:ptLst>
  <dgm:cxnLst>
    <dgm:cxn modelId="{E414B152-F902-491B-BBCD-8A89E33863B7}" type="presOf" srcId="{6DC49D36-24FB-48D3-A17A-514A7E0DAC4F}" destId="{A76E5B24-7B08-475D-BB44-41C835BE3DDA}" srcOrd="0" destOrd="0" presId="urn:microsoft.com/office/officeart/2005/8/layout/cycle5"/>
    <dgm:cxn modelId="{3A97D550-9B87-461F-A657-F7F04F1D9E6E}" type="presOf" srcId="{0622F678-A560-44DB-BF70-A6E276B1EE0B}" destId="{409AE0C5-877A-42FD-81BE-D1A161E4BCAA}" srcOrd="0" destOrd="0" presId="urn:microsoft.com/office/officeart/2005/8/layout/cycle5"/>
    <dgm:cxn modelId="{023C2B2D-8E7B-4834-A451-63469DE4DD14}" srcId="{3B6BFE00-9027-4CAC-BD49-217EE078EBB8}" destId="{2478C187-92DB-496A-A0A2-2450AC3726F5}" srcOrd="0" destOrd="0" parTransId="{BF32AAAA-D9B6-45F4-9FD5-269E11954FA4}" sibTransId="{6DC49D36-24FB-48D3-A17A-514A7E0DAC4F}"/>
    <dgm:cxn modelId="{726F28DB-D631-40F5-96FA-57540D7734E4}" type="presOf" srcId="{586E9564-E95C-4FA4-9FEF-D312921AAB30}" destId="{5E3AA706-761F-4870-8792-6C262B1B15A1}" srcOrd="0" destOrd="0" presId="urn:microsoft.com/office/officeart/2005/8/layout/cycle5"/>
    <dgm:cxn modelId="{4AD371D0-6438-4908-B209-3D42C5F3A016}" type="presOf" srcId="{209F16BB-D9A5-4EEF-A24B-C323B0C0A572}" destId="{38F9923D-D6BB-4144-A36D-15A0FB51F019}" srcOrd="0" destOrd="0" presId="urn:microsoft.com/office/officeart/2005/8/layout/cycle5"/>
    <dgm:cxn modelId="{8973F578-7C5C-48A5-AB0E-0C396B2B1367}" srcId="{3B6BFE00-9027-4CAC-BD49-217EE078EBB8}" destId="{586E9564-E95C-4FA4-9FEF-D312921AAB30}" srcOrd="3" destOrd="0" parTransId="{9C97EBBF-9108-40D7-BD3B-6C83E0C078D1}" sibTransId="{DF3514AB-6FCA-406B-B83E-9FA7A47D2101}"/>
    <dgm:cxn modelId="{7A18A1A0-D67A-4235-9A23-9C2F5CF30338}" type="presOf" srcId="{DF3514AB-6FCA-406B-B83E-9FA7A47D2101}" destId="{2DC52E89-A9AD-42CA-A4DE-97AB54E21926}" srcOrd="0" destOrd="0" presId="urn:microsoft.com/office/officeart/2005/8/layout/cycle5"/>
    <dgm:cxn modelId="{346B1A1E-29A5-40D9-A5DE-ED7306B42021}" srcId="{3B6BFE00-9027-4CAC-BD49-217EE078EBB8}" destId="{0622F678-A560-44DB-BF70-A6E276B1EE0B}" srcOrd="1" destOrd="0" parTransId="{E73E7801-38C5-4B06-9E8E-36A5AE73074C}" sibTransId="{8455DC8A-4622-492B-BB0E-79F6546E26DC}"/>
    <dgm:cxn modelId="{4A1F47D8-F3C2-40E0-A534-AE0BC605ECFD}" type="presOf" srcId="{3B6BFE00-9027-4CAC-BD49-217EE078EBB8}" destId="{E59825CD-48F8-4E3B-A934-B92EA97BB01C}" srcOrd="0" destOrd="0" presId="urn:microsoft.com/office/officeart/2005/8/layout/cycle5"/>
    <dgm:cxn modelId="{394E1589-6FB0-4683-BD9C-7FB427ED9A73}" type="presOf" srcId="{8455DC8A-4622-492B-BB0E-79F6546E26DC}" destId="{FA6C71E3-63E2-4600-87B5-AFF180DE034B}" srcOrd="0" destOrd="0" presId="urn:microsoft.com/office/officeart/2005/8/layout/cycle5"/>
    <dgm:cxn modelId="{BA4EDE6E-C50C-4F2B-BECF-811A15211A5D}" srcId="{3B6BFE00-9027-4CAC-BD49-217EE078EBB8}" destId="{6FFB0BB5-0958-40F9-94CA-012541F38D1B}" srcOrd="2" destOrd="0" parTransId="{8BE7DBE7-74B0-4C92-B04B-777292A81DE0}" sibTransId="{209F16BB-D9A5-4EEF-A24B-C323B0C0A572}"/>
    <dgm:cxn modelId="{54BF3D1A-B45F-41BE-A11B-D5EE1EE7D663}" type="presOf" srcId="{2478C187-92DB-496A-A0A2-2450AC3726F5}" destId="{CCC6734A-9C35-4B47-BF07-6BA13E1E7DC7}" srcOrd="0" destOrd="0" presId="urn:microsoft.com/office/officeart/2005/8/layout/cycle5"/>
    <dgm:cxn modelId="{0E7CBCA2-B4B5-4449-B8B0-E1A892D9B310}" type="presOf" srcId="{6FFB0BB5-0958-40F9-94CA-012541F38D1B}" destId="{13F44125-3B92-467B-BB4B-BAED7ACFF2AB}" srcOrd="0" destOrd="0" presId="urn:microsoft.com/office/officeart/2005/8/layout/cycle5"/>
    <dgm:cxn modelId="{C27E6941-2C99-432B-9C09-476A92DF2CD5}" type="presParOf" srcId="{E59825CD-48F8-4E3B-A934-B92EA97BB01C}" destId="{CCC6734A-9C35-4B47-BF07-6BA13E1E7DC7}" srcOrd="0" destOrd="0" presId="urn:microsoft.com/office/officeart/2005/8/layout/cycle5"/>
    <dgm:cxn modelId="{E2D628C6-2AEA-4CD5-AC58-A4D5573C430F}" type="presParOf" srcId="{E59825CD-48F8-4E3B-A934-B92EA97BB01C}" destId="{35777344-C267-4F6B-84FF-D9649B717DEF}" srcOrd="1" destOrd="0" presId="urn:microsoft.com/office/officeart/2005/8/layout/cycle5"/>
    <dgm:cxn modelId="{FC83067A-4ADC-4933-9481-3B06F9F7B006}" type="presParOf" srcId="{E59825CD-48F8-4E3B-A934-B92EA97BB01C}" destId="{A76E5B24-7B08-475D-BB44-41C835BE3DDA}" srcOrd="2" destOrd="0" presId="urn:microsoft.com/office/officeart/2005/8/layout/cycle5"/>
    <dgm:cxn modelId="{ABBB16D8-1032-44A0-8468-34129B3AF602}" type="presParOf" srcId="{E59825CD-48F8-4E3B-A934-B92EA97BB01C}" destId="{409AE0C5-877A-42FD-81BE-D1A161E4BCAA}" srcOrd="3" destOrd="0" presId="urn:microsoft.com/office/officeart/2005/8/layout/cycle5"/>
    <dgm:cxn modelId="{6CF04186-9252-4B05-BE56-53358592F3D4}" type="presParOf" srcId="{E59825CD-48F8-4E3B-A934-B92EA97BB01C}" destId="{C9DB5758-6443-4F73-9C92-C74FBF9517B8}" srcOrd="4" destOrd="0" presId="urn:microsoft.com/office/officeart/2005/8/layout/cycle5"/>
    <dgm:cxn modelId="{4F5B7F1A-6263-4F17-A0FD-6C51AA78B781}" type="presParOf" srcId="{E59825CD-48F8-4E3B-A934-B92EA97BB01C}" destId="{FA6C71E3-63E2-4600-87B5-AFF180DE034B}" srcOrd="5" destOrd="0" presId="urn:microsoft.com/office/officeart/2005/8/layout/cycle5"/>
    <dgm:cxn modelId="{ED054AAA-C830-4CB0-B35C-2D9687EF0959}" type="presParOf" srcId="{E59825CD-48F8-4E3B-A934-B92EA97BB01C}" destId="{13F44125-3B92-467B-BB4B-BAED7ACFF2AB}" srcOrd="6" destOrd="0" presId="urn:microsoft.com/office/officeart/2005/8/layout/cycle5"/>
    <dgm:cxn modelId="{06DBF1ED-8E9C-4A4A-88B3-4637FA0C01C0}" type="presParOf" srcId="{E59825CD-48F8-4E3B-A934-B92EA97BB01C}" destId="{C144B7CE-44C9-46DA-8974-D6ED46F54A93}" srcOrd="7" destOrd="0" presId="urn:microsoft.com/office/officeart/2005/8/layout/cycle5"/>
    <dgm:cxn modelId="{5814ED6E-05EE-4D44-AD09-986CF70A4C97}" type="presParOf" srcId="{E59825CD-48F8-4E3B-A934-B92EA97BB01C}" destId="{38F9923D-D6BB-4144-A36D-15A0FB51F019}" srcOrd="8" destOrd="0" presId="urn:microsoft.com/office/officeart/2005/8/layout/cycle5"/>
    <dgm:cxn modelId="{645E315C-0158-447A-9DB2-B78960D4BD62}" type="presParOf" srcId="{E59825CD-48F8-4E3B-A934-B92EA97BB01C}" destId="{5E3AA706-761F-4870-8792-6C262B1B15A1}" srcOrd="9" destOrd="0" presId="urn:microsoft.com/office/officeart/2005/8/layout/cycle5"/>
    <dgm:cxn modelId="{D5F0D2EC-6715-4E23-B832-2BFF999E3248}" type="presParOf" srcId="{E59825CD-48F8-4E3B-A934-B92EA97BB01C}" destId="{FAD467E8-EA38-4B40-8C17-A72EACFDF765}" srcOrd="10" destOrd="0" presId="urn:microsoft.com/office/officeart/2005/8/layout/cycle5"/>
    <dgm:cxn modelId="{A0FD7BF7-359A-4FB7-A017-8709C47DE76B}" type="presParOf" srcId="{E59825CD-48F8-4E3B-A934-B92EA97BB01C}" destId="{2DC52E89-A9AD-42CA-A4DE-97AB54E21926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C6734A-9C35-4B47-BF07-6BA13E1E7DC7}">
      <dsp:nvSpPr>
        <dsp:cNvPr id="0" name=""/>
        <dsp:cNvSpPr/>
      </dsp:nvSpPr>
      <dsp:spPr>
        <a:xfrm>
          <a:off x="2737637" y="2900"/>
          <a:ext cx="1687524" cy="10968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800" kern="1200" dirty="0"/>
        </a:p>
      </dsp:txBody>
      <dsp:txXfrm>
        <a:off x="2791183" y="56446"/>
        <a:ext cx="1580432" cy="989799"/>
      </dsp:txXfrm>
    </dsp:sp>
    <dsp:sp modelId="{A76E5B24-7B08-475D-BB44-41C835BE3DDA}">
      <dsp:nvSpPr>
        <dsp:cNvPr id="0" name=""/>
        <dsp:cNvSpPr/>
      </dsp:nvSpPr>
      <dsp:spPr>
        <a:xfrm>
          <a:off x="1770545" y="551345"/>
          <a:ext cx="3621708" cy="3621708"/>
        </a:xfrm>
        <a:custGeom>
          <a:avLst/>
          <a:gdLst/>
          <a:ahLst/>
          <a:cxnLst/>
          <a:rect l="0" t="0" r="0" b="0"/>
          <a:pathLst>
            <a:path>
              <a:moveTo>
                <a:pt x="2887172" y="354581"/>
              </a:moveTo>
              <a:arcTo wR="1810854" hR="1810854" stAng="18388067" swAng="1632370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9AE0C5-877A-42FD-81BE-D1A161E4BCAA}">
      <dsp:nvSpPr>
        <dsp:cNvPr id="0" name=""/>
        <dsp:cNvSpPr/>
      </dsp:nvSpPr>
      <dsp:spPr>
        <a:xfrm>
          <a:off x="4548491" y="1813754"/>
          <a:ext cx="1687524" cy="10968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800" kern="1200" dirty="0"/>
        </a:p>
      </dsp:txBody>
      <dsp:txXfrm>
        <a:off x="4602037" y="1867300"/>
        <a:ext cx="1580432" cy="989799"/>
      </dsp:txXfrm>
    </dsp:sp>
    <dsp:sp modelId="{FA6C71E3-63E2-4600-87B5-AFF180DE034B}">
      <dsp:nvSpPr>
        <dsp:cNvPr id="0" name=""/>
        <dsp:cNvSpPr/>
      </dsp:nvSpPr>
      <dsp:spPr>
        <a:xfrm>
          <a:off x="1790631" y="491748"/>
          <a:ext cx="3621708" cy="3621708"/>
        </a:xfrm>
        <a:custGeom>
          <a:avLst/>
          <a:gdLst/>
          <a:ahLst/>
          <a:cxnLst/>
          <a:rect l="0" t="0" r="0" b="0"/>
          <a:pathLst>
            <a:path>
              <a:moveTo>
                <a:pt x="3409105" y="2662197"/>
              </a:moveTo>
              <a:arcTo wR="1810854" hR="1810854" stAng="1682577" swAng="1576826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F44125-3B92-467B-BB4B-BAED7ACFF2AB}">
      <dsp:nvSpPr>
        <dsp:cNvPr id="0" name=""/>
        <dsp:cNvSpPr/>
      </dsp:nvSpPr>
      <dsp:spPr>
        <a:xfrm>
          <a:off x="2743200" y="3581392"/>
          <a:ext cx="1687524" cy="10968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800" kern="1200" dirty="0"/>
        </a:p>
      </dsp:txBody>
      <dsp:txXfrm>
        <a:off x="2796746" y="3634938"/>
        <a:ext cx="1580432" cy="989799"/>
      </dsp:txXfrm>
    </dsp:sp>
    <dsp:sp modelId="{38F9923D-D6BB-4144-A36D-15A0FB51F019}">
      <dsp:nvSpPr>
        <dsp:cNvPr id="0" name=""/>
        <dsp:cNvSpPr/>
      </dsp:nvSpPr>
      <dsp:spPr>
        <a:xfrm>
          <a:off x="1750617" y="492189"/>
          <a:ext cx="3621708" cy="3621708"/>
        </a:xfrm>
        <a:custGeom>
          <a:avLst/>
          <a:gdLst/>
          <a:ahLst/>
          <a:cxnLst/>
          <a:rect l="0" t="0" r="0" b="0"/>
          <a:pathLst>
            <a:path>
              <a:moveTo>
                <a:pt x="762836" y="3287624"/>
              </a:moveTo>
              <a:arcTo wR="1810854" hR="1810854" stAng="7521727" swAng="1592073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3AA706-761F-4870-8792-6C262B1B15A1}">
      <dsp:nvSpPr>
        <dsp:cNvPr id="0" name=""/>
        <dsp:cNvSpPr/>
      </dsp:nvSpPr>
      <dsp:spPr>
        <a:xfrm>
          <a:off x="926783" y="1813754"/>
          <a:ext cx="1687524" cy="10968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800" kern="1200" dirty="0"/>
        </a:p>
      </dsp:txBody>
      <dsp:txXfrm>
        <a:off x="980329" y="1867300"/>
        <a:ext cx="1580432" cy="989799"/>
      </dsp:txXfrm>
    </dsp:sp>
    <dsp:sp modelId="{2DC52E89-A9AD-42CA-A4DE-97AB54E21926}">
      <dsp:nvSpPr>
        <dsp:cNvPr id="0" name=""/>
        <dsp:cNvSpPr/>
      </dsp:nvSpPr>
      <dsp:spPr>
        <a:xfrm>
          <a:off x="1770545" y="551345"/>
          <a:ext cx="3621708" cy="3621708"/>
        </a:xfrm>
        <a:custGeom>
          <a:avLst/>
          <a:gdLst/>
          <a:ahLst/>
          <a:cxnLst/>
          <a:rect l="0" t="0" r="0" b="0"/>
          <a:pathLst>
            <a:path>
              <a:moveTo>
                <a:pt x="187812" y="1007778"/>
              </a:moveTo>
              <a:arcTo wR="1810854" hR="1810854" stAng="12379563" swAng="1632370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C6734A-9C35-4B47-BF07-6BA13E1E7DC7}">
      <dsp:nvSpPr>
        <dsp:cNvPr id="0" name=""/>
        <dsp:cNvSpPr/>
      </dsp:nvSpPr>
      <dsp:spPr>
        <a:xfrm>
          <a:off x="2737637" y="2900"/>
          <a:ext cx="1687524" cy="10968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Born</a:t>
          </a:r>
        </a:p>
      </dsp:txBody>
      <dsp:txXfrm>
        <a:off x="2791183" y="56446"/>
        <a:ext cx="1580432" cy="989799"/>
      </dsp:txXfrm>
    </dsp:sp>
    <dsp:sp modelId="{A76E5B24-7B08-475D-BB44-41C835BE3DDA}">
      <dsp:nvSpPr>
        <dsp:cNvPr id="0" name=""/>
        <dsp:cNvSpPr/>
      </dsp:nvSpPr>
      <dsp:spPr>
        <a:xfrm>
          <a:off x="1770545" y="551345"/>
          <a:ext cx="3621708" cy="3621708"/>
        </a:xfrm>
        <a:custGeom>
          <a:avLst/>
          <a:gdLst/>
          <a:ahLst/>
          <a:cxnLst/>
          <a:rect l="0" t="0" r="0" b="0"/>
          <a:pathLst>
            <a:path>
              <a:moveTo>
                <a:pt x="2887172" y="354581"/>
              </a:moveTo>
              <a:arcTo wR="1810854" hR="1810854" stAng="18388067" swAng="1632370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9AE0C5-877A-42FD-81BE-D1A161E4BCAA}">
      <dsp:nvSpPr>
        <dsp:cNvPr id="0" name=""/>
        <dsp:cNvSpPr/>
      </dsp:nvSpPr>
      <dsp:spPr>
        <a:xfrm>
          <a:off x="4548491" y="1813754"/>
          <a:ext cx="1687524" cy="10968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/>
            <a:t>Taught</a:t>
          </a:r>
        </a:p>
      </dsp:txBody>
      <dsp:txXfrm>
        <a:off x="4602037" y="1867300"/>
        <a:ext cx="1580432" cy="989799"/>
      </dsp:txXfrm>
    </dsp:sp>
    <dsp:sp modelId="{FA6C71E3-63E2-4600-87B5-AFF180DE034B}">
      <dsp:nvSpPr>
        <dsp:cNvPr id="0" name=""/>
        <dsp:cNvSpPr/>
      </dsp:nvSpPr>
      <dsp:spPr>
        <a:xfrm>
          <a:off x="1770545" y="551345"/>
          <a:ext cx="3621708" cy="3621708"/>
        </a:xfrm>
        <a:custGeom>
          <a:avLst/>
          <a:gdLst/>
          <a:ahLst/>
          <a:cxnLst/>
          <a:rect l="0" t="0" r="0" b="0"/>
          <a:pathLst>
            <a:path>
              <a:moveTo>
                <a:pt x="3440500" y="2600439"/>
              </a:moveTo>
              <a:arcTo wR="1810854" hR="1810854" stAng="1551047" swAng="1535987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F44125-3B92-467B-BB4B-BAED7ACFF2AB}">
      <dsp:nvSpPr>
        <dsp:cNvPr id="0" name=""/>
        <dsp:cNvSpPr/>
      </dsp:nvSpPr>
      <dsp:spPr>
        <a:xfrm>
          <a:off x="2666997" y="3624608"/>
          <a:ext cx="1828804" cy="10968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Learning Reinforced by Experiences</a:t>
          </a:r>
          <a:endParaRPr lang="en-US" sz="2100" kern="1200" dirty="0"/>
        </a:p>
      </dsp:txBody>
      <dsp:txXfrm>
        <a:off x="2720543" y="3678154"/>
        <a:ext cx="1721712" cy="989799"/>
      </dsp:txXfrm>
    </dsp:sp>
    <dsp:sp modelId="{38F9923D-D6BB-4144-A36D-15A0FB51F019}">
      <dsp:nvSpPr>
        <dsp:cNvPr id="0" name=""/>
        <dsp:cNvSpPr/>
      </dsp:nvSpPr>
      <dsp:spPr>
        <a:xfrm>
          <a:off x="1770545" y="551345"/>
          <a:ext cx="3621708" cy="3621708"/>
        </a:xfrm>
        <a:custGeom>
          <a:avLst/>
          <a:gdLst/>
          <a:ahLst/>
          <a:cxnLst/>
          <a:rect l="0" t="0" r="0" b="0"/>
          <a:pathLst>
            <a:path>
              <a:moveTo>
                <a:pt x="682348" y="3227070"/>
              </a:moveTo>
              <a:arcTo wR="1810854" hR="1810854" stAng="7712966" swAng="1535987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3AA706-761F-4870-8792-6C262B1B15A1}">
      <dsp:nvSpPr>
        <dsp:cNvPr id="0" name=""/>
        <dsp:cNvSpPr/>
      </dsp:nvSpPr>
      <dsp:spPr>
        <a:xfrm>
          <a:off x="926783" y="1813754"/>
          <a:ext cx="1687524" cy="10968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/>
            <a:t>Teach</a:t>
          </a:r>
        </a:p>
      </dsp:txBody>
      <dsp:txXfrm>
        <a:off x="980329" y="1867300"/>
        <a:ext cx="1580432" cy="989799"/>
      </dsp:txXfrm>
    </dsp:sp>
    <dsp:sp modelId="{2DC52E89-A9AD-42CA-A4DE-97AB54E21926}">
      <dsp:nvSpPr>
        <dsp:cNvPr id="0" name=""/>
        <dsp:cNvSpPr/>
      </dsp:nvSpPr>
      <dsp:spPr>
        <a:xfrm>
          <a:off x="1770545" y="551345"/>
          <a:ext cx="3621708" cy="3621708"/>
        </a:xfrm>
        <a:custGeom>
          <a:avLst/>
          <a:gdLst/>
          <a:ahLst/>
          <a:cxnLst/>
          <a:rect l="0" t="0" r="0" b="0"/>
          <a:pathLst>
            <a:path>
              <a:moveTo>
                <a:pt x="187812" y="1007778"/>
              </a:moveTo>
              <a:arcTo wR="1810854" hR="1810854" stAng="12379563" swAng="1632370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C81935-71AF-4977-9DF1-68D16BBBC1AF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E223C54-424F-4DB8-A7B8-64103A6DD7E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1935-71AF-4977-9DF1-68D16BBBC1AF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23C54-424F-4DB8-A7B8-64103A6DD7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1935-71AF-4977-9DF1-68D16BBBC1AF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E223C54-424F-4DB8-A7B8-64103A6DD7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1935-71AF-4977-9DF1-68D16BBBC1AF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23C54-424F-4DB8-A7B8-64103A6DD7E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C81935-71AF-4977-9DF1-68D16BBBC1AF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E223C54-424F-4DB8-A7B8-64103A6DD7E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1935-71AF-4977-9DF1-68D16BBBC1AF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23C54-424F-4DB8-A7B8-64103A6DD7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1935-71AF-4977-9DF1-68D16BBBC1AF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23C54-424F-4DB8-A7B8-64103A6DD7E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1935-71AF-4977-9DF1-68D16BBBC1AF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23C54-424F-4DB8-A7B8-64103A6DD7E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1935-71AF-4977-9DF1-68D16BBBC1AF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23C54-424F-4DB8-A7B8-64103A6DD7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1935-71AF-4977-9DF1-68D16BBBC1AF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E223C54-424F-4DB8-A7B8-64103A6DD7E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1935-71AF-4977-9DF1-68D16BBBC1AF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23C54-424F-4DB8-A7B8-64103A6DD7E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1C81935-71AF-4977-9DF1-68D16BBBC1AF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AE223C54-424F-4DB8-A7B8-64103A6DD7E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3429000"/>
            <a:ext cx="2667000" cy="17526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Facilitators: </a:t>
            </a:r>
          </a:p>
          <a:p>
            <a:pPr algn="ctr"/>
            <a:r>
              <a:rPr lang="en-US" dirty="0" smtClean="0"/>
              <a:t>Colleen Callaghan</a:t>
            </a:r>
          </a:p>
          <a:p>
            <a:pPr algn="ctr"/>
            <a:r>
              <a:rPr lang="en-US" dirty="0" smtClean="0"/>
              <a:t>Adair </a:t>
            </a:r>
            <a:r>
              <a:rPr lang="en-US" dirty="0" err="1" smtClean="0"/>
              <a:t>Tishler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63246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Service: Self-Awareness as a </a:t>
            </a:r>
            <a:r>
              <a:rPr lang="en-US" sz="4000" dirty="0" smtClean="0"/>
              <a:t>Capacity Builder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57255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How were YOU asked to use your power as a young person?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18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Cycle of Socialization</a:t>
            </a:r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95946860"/>
              </p:ext>
            </p:extLst>
          </p:nvPr>
        </p:nvGraphicFramePr>
        <p:xfrm>
          <a:off x="990600" y="1752600"/>
          <a:ext cx="71628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852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Cycle of Socialization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8508045"/>
              </p:ext>
            </p:extLst>
          </p:nvPr>
        </p:nvGraphicFramePr>
        <p:xfrm>
          <a:off x="990600" y="1752600"/>
          <a:ext cx="71628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9912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Activity:</a:t>
            </a:r>
          </a:p>
          <a:p>
            <a:r>
              <a:rPr lang="en-US" dirty="0" smtClean="0"/>
              <a:t>Positive/Negative REAL examples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What have you heard your students say? 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How have you seen </a:t>
            </a:r>
            <a:r>
              <a:rPr lang="en-US" dirty="0" smtClean="0"/>
              <a:t>your </a:t>
            </a:r>
            <a:r>
              <a:rPr lang="en-US" dirty="0" smtClean="0"/>
              <a:t>students behave? </a:t>
            </a:r>
          </a:p>
          <a:p>
            <a:r>
              <a:rPr lang="en-US" dirty="0"/>
              <a:t>Negative – what is the new experience to reinforce? How can we reinforce new experiences through service</a:t>
            </a:r>
            <a:r>
              <a:rPr lang="en-US" dirty="0" smtClean="0"/>
              <a:t>?</a:t>
            </a:r>
          </a:p>
          <a:p>
            <a:r>
              <a:rPr lang="en-US" dirty="0" smtClean="0"/>
              <a:t>How do these have an impact </a:t>
            </a:r>
            <a:r>
              <a:rPr lang="en-US" dirty="0"/>
              <a:t>on group </a:t>
            </a:r>
            <a:r>
              <a:rPr lang="en-US" dirty="0" smtClean="0"/>
              <a:t>dynamics?</a:t>
            </a:r>
          </a:p>
          <a:p>
            <a:r>
              <a:rPr lang="en-US" dirty="0" smtClean="0"/>
              <a:t>How have you seen this manifest itself in your young people?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Examples:</a:t>
            </a:r>
          </a:p>
          <a:p>
            <a:r>
              <a:rPr lang="en-US" dirty="0" smtClean="0"/>
              <a:t>Homelessness</a:t>
            </a:r>
          </a:p>
          <a:p>
            <a:r>
              <a:rPr lang="en-US" dirty="0" smtClean="0"/>
              <a:t>People with disabilities</a:t>
            </a:r>
          </a:p>
          <a:p>
            <a:r>
              <a:rPr lang="en-US" dirty="0" smtClean="0"/>
              <a:t>Sexuality</a:t>
            </a:r>
          </a:p>
          <a:p>
            <a:r>
              <a:rPr lang="en-US" dirty="0" smtClean="0"/>
              <a:t>Health &amp; Wellness (obesity, nutrition, fitness)</a:t>
            </a:r>
          </a:p>
          <a:p>
            <a:r>
              <a:rPr lang="en-US" dirty="0" smtClean="0"/>
              <a:t>Body type (esteem, image, media)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Cycle of Socialization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3300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Feel free to contact me for resources or with questions. </a:t>
            </a:r>
          </a:p>
          <a:p>
            <a:r>
              <a:rPr lang="en-US" dirty="0" smtClean="0"/>
              <a:t>The PowerPoint and all handouts are posted to the Alignment Nashville website for your use.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855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8400"/>
            <a:ext cx="8534400" cy="1524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Creating the Conditions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9892" y="520987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OPENING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383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TALK</a:t>
            </a:r>
          </a:p>
          <a:p>
            <a:r>
              <a:rPr lang="en-US" dirty="0" smtClean="0"/>
              <a:t>Start the conversation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Get them thinking about their passions and interests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Help them “catch the bug” for writing, art, history, singing, martial arts, etc.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Share your own passions and enthusiasm </a:t>
            </a:r>
          </a:p>
          <a:p>
            <a:r>
              <a:rPr lang="en-US" dirty="0"/>
              <a:t>Use different methods and techniques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one-on-ones</a:t>
            </a:r>
            <a:r>
              <a:rPr lang="en-US" dirty="0"/>
              <a:t>, triads</a:t>
            </a:r>
            <a:r>
              <a:rPr lang="en-US" dirty="0" smtClean="0"/>
              <a:t>, change of scenery, </a:t>
            </a:r>
            <a:r>
              <a:rPr lang="en-US" dirty="0"/>
              <a:t>etc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Keep to the theme of creating conversational space and asking pertinent questions</a:t>
            </a:r>
          </a:p>
          <a:p>
            <a:r>
              <a:rPr lang="en-US" dirty="0" smtClean="0"/>
              <a:t>Asking questions is KEY – dig deep and ask why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WHY those sparks?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Why THAT activity?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Push the envelope to get at the underlying values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Exploring Sparks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657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EXPLORE</a:t>
            </a:r>
          </a:p>
          <a:p>
            <a:r>
              <a:rPr lang="en-US" dirty="0" smtClean="0"/>
              <a:t>Create/allow time to try new things.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Youth will start identifying their best moments, what they’re good at, what makes them tick.</a:t>
            </a:r>
          </a:p>
          <a:p>
            <a:r>
              <a:rPr lang="en-US" dirty="0" smtClean="0"/>
              <a:t>Look for the “hot” spots.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moments where the majority of your youth get excited and sustain that reaction</a:t>
            </a:r>
          </a:p>
          <a:p>
            <a:r>
              <a:rPr lang="en-US" dirty="0" smtClean="0"/>
              <a:t>Offer more opportunities around those sparks and hot spots to further engage them.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Exploring Sparks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103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CONNECT</a:t>
            </a:r>
          </a:p>
          <a:p>
            <a:r>
              <a:rPr lang="en-US" dirty="0" smtClean="0"/>
              <a:t>As you see the sparks of your youth, CONNECT them with other supporters, opportunities, their own values and beliefs to further explore/develop interests</a:t>
            </a:r>
          </a:p>
          <a:p>
            <a:r>
              <a:rPr lang="en-US" dirty="0" smtClean="0"/>
              <a:t>Notice, name, point out their passions</a:t>
            </a:r>
          </a:p>
          <a:p>
            <a:r>
              <a:rPr lang="en-US" dirty="0" smtClean="0"/>
              <a:t>Compliment, observe, support, &amp; tap into what they do well and love</a:t>
            </a:r>
          </a:p>
          <a:p>
            <a:r>
              <a:rPr lang="en-US" dirty="0" smtClean="0"/>
              <a:t>Encourage youth to try new things!</a:t>
            </a:r>
          </a:p>
          <a:p>
            <a:r>
              <a:rPr lang="en-US" dirty="0" smtClean="0"/>
              <a:t>Connect them with the real world: Help them realize they are part of something bigger than just themselves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Exploring Sparks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991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590800" y="3810000"/>
            <a:ext cx="1981200" cy="18288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Handout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MATTERS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019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505200"/>
            <a:ext cx="5257800" cy="1828800"/>
          </a:xfrm>
        </p:spPr>
        <p:txBody>
          <a:bodyPr>
            <a:normAutofit/>
          </a:bodyPr>
          <a:lstStyle/>
          <a:p>
            <a:pPr algn="ctr"/>
            <a:r>
              <a:rPr lang="en-US" sz="2400" dirty="0"/>
              <a:t>V</a:t>
            </a:r>
            <a:r>
              <a:rPr lang="en-US" sz="2400" dirty="0" smtClean="0"/>
              <a:t>alues, skills, talents, purpose, meaning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Connections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47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Additional Example Questions:</a:t>
            </a:r>
          </a:p>
          <a:p>
            <a:r>
              <a:rPr lang="en-US" b="1" dirty="0" smtClean="0"/>
              <a:t>What would you change about the world to make it a better place?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Follow up: What difference did you hear your friends say they wanted to make in the community? What visions did you hear that were somewhat similar to your vision?</a:t>
            </a:r>
          </a:p>
          <a:p>
            <a:r>
              <a:rPr lang="en-US" b="1" dirty="0" smtClean="0"/>
              <a:t>Name your favorite way to show others you care.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Follow up: How can we collectively show the community we care? Individually?</a:t>
            </a:r>
          </a:p>
          <a:p>
            <a:r>
              <a:rPr lang="en-US" b="1" dirty="0" smtClean="0"/>
              <a:t>Name something that motivates you (to serve others).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Follow up: How can we collectively combine those motivations to work together successfully? 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92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3581400"/>
            <a:ext cx="3276600" cy="18288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Strengths and limitations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Tapping Power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50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1001</TotalTime>
  <Words>519</Words>
  <Application>Microsoft Office PowerPoint</Application>
  <PresentationFormat>On-screen Show (4:3)</PresentationFormat>
  <Paragraphs>74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Grid</vt:lpstr>
      <vt:lpstr>Service: Self-Awareness as a Capacity Builder</vt:lpstr>
      <vt:lpstr>Creating the Conditions</vt:lpstr>
      <vt:lpstr>Exploring Sparks</vt:lpstr>
      <vt:lpstr>Exploring Sparks</vt:lpstr>
      <vt:lpstr>Exploring Sparks</vt:lpstr>
      <vt:lpstr>WHAT MATTERS</vt:lpstr>
      <vt:lpstr>Connections</vt:lpstr>
      <vt:lpstr>Connections</vt:lpstr>
      <vt:lpstr>Tapping Power</vt:lpstr>
      <vt:lpstr>How were YOU asked to use your power as a young person?</vt:lpstr>
      <vt:lpstr>Cycle of Socialization</vt:lpstr>
      <vt:lpstr>Cycle of Socialization</vt:lpstr>
      <vt:lpstr>Cycle of Socialization</vt:lpstr>
      <vt:lpstr>Questions?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Colleen Callaghan</dc:creator>
  <cp:lastModifiedBy>Colleen Callaghan</cp:lastModifiedBy>
  <cp:revision>25</cp:revision>
  <cp:lastPrinted>2013-07-10T14:31:52Z</cp:lastPrinted>
  <dcterms:created xsi:type="dcterms:W3CDTF">2013-06-28T20:14:46Z</dcterms:created>
  <dcterms:modified xsi:type="dcterms:W3CDTF">2013-07-12T16:21:15Z</dcterms:modified>
</cp:coreProperties>
</file>