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85"/>
  </p:notesMasterIdLst>
  <p:handoutMasterIdLst>
    <p:handoutMasterId r:id="rId86"/>
  </p:handoutMasterIdLst>
  <p:sldIdLst>
    <p:sldId id="336" r:id="rId3"/>
    <p:sldId id="334" r:id="rId4"/>
    <p:sldId id="335" r:id="rId5"/>
    <p:sldId id="337" r:id="rId6"/>
    <p:sldId id="343" r:id="rId7"/>
    <p:sldId id="341" r:id="rId8"/>
    <p:sldId id="342" r:id="rId9"/>
    <p:sldId id="339" r:id="rId10"/>
    <p:sldId id="355" r:id="rId11"/>
    <p:sldId id="338" r:id="rId12"/>
    <p:sldId id="340" r:id="rId13"/>
    <p:sldId id="344" r:id="rId14"/>
    <p:sldId id="345" r:id="rId15"/>
    <p:sldId id="346" r:id="rId16"/>
    <p:sldId id="347" r:id="rId17"/>
    <p:sldId id="349" r:id="rId18"/>
    <p:sldId id="350" r:id="rId19"/>
    <p:sldId id="348" r:id="rId20"/>
    <p:sldId id="256" r:id="rId21"/>
    <p:sldId id="324" r:id="rId22"/>
    <p:sldId id="325" r:id="rId23"/>
    <p:sldId id="326" r:id="rId24"/>
    <p:sldId id="327" r:id="rId25"/>
    <p:sldId id="328" r:id="rId26"/>
    <p:sldId id="329" r:id="rId27"/>
    <p:sldId id="257" r:id="rId28"/>
    <p:sldId id="258" r:id="rId29"/>
    <p:sldId id="259" r:id="rId30"/>
    <p:sldId id="260" r:id="rId31"/>
    <p:sldId id="261" r:id="rId32"/>
    <p:sldId id="262" r:id="rId33"/>
    <p:sldId id="263" r:id="rId34"/>
    <p:sldId id="264" r:id="rId35"/>
    <p:sldId id="265" r:id="rId36"/>
    <p:sldId id="266" r:id="rId37"/>
    <p:sldId id="267" r:id="rId38"/>
    <p:sldId id="268" r:id="rId39"/>
    <p:sldId id="269" r:id="rId40"/>
    <p:sldId id="320" r:id="rId41"/>
    <p:sldId id="321" r:id="rId42"/>
    <p:sldId id="322" r:id="rId43"/>
    <p:sldId id="323" r:id="rId44"/>
    <p:sldId id="314" r:id="rId45"/>
    <p:sldId id="315" r:id="rId46"/>
    <p:sldId id="316" r:id="rId47"/>
    <p:sldId id="317" r:id="rId48"/>
    <p:sldId id="318" r:id="rId49"/>
    <p:sldId id="319" r:id="rId50"/>
    <p:sldId id="278" r:id="rId51"/>
    <p:sldId id="286" r:id="rId52"/>
    <p:sldId id="287" r:id="rId53"/>
    <p:sldId id="330" r:id="rId54"/>
    <p:sldId id="331" r:id="rId55"/>
    <p:sldId id="292" r:id="rId56"/>
    <p:sldId id="332" r:id="rId57"/>
    <p:sldId id="293" r:id="rId58"/>
    <p:sldId id="294" r:id="rId59"/>
    <p:sldId id="295" r:id="rId60"/>
    <p:sldId id="296" r:id="rId61"/>
    <p:sldId id="297" r:id="rId62"/>
    <p:sldId id="298" r:id="rId63"/>
    <p:sldId id="299" r:id="rId64"/>
    <p:sldId id="300" r:id="rId65"/>
    <p:sldId id="301" r:id="rId66"/>
    <p:sldId id="302" r:id="rId67"/>
    <p:sldId id="303" r:id="rId68"/>
    <p:sldId id="304" r:id="rId69"/>
    <p:sldId id="333" r:id="rId70"/>
    <p:sldId id="305" r:id="rId71"/>
    <p:sldId id="306" r:id="rId72"/>
    <p:sldId id="307" r:id="rId73"/>
    <p:sldId id="308" r:id="rId74"/>
    <p:sldId id="309" r:id="rId75"/>
    <p:sldId id="310" r:id="rId76"/>
    <p:sldId id="311" r:id="rId77"/>
    <p:sldId id="312" r:id="rId78"/>
    <p:sldId id="351" r:id="rId79"/>
    <p:sldId id="356" r:id="rId80"/>
    <p:sldId id="352" r:id="rId81"/>
    <p:sldId id="354" r:id="rId82"/>
    <p:sldId id="353" r:id="rId83"/>
    <p:sldId id="313" r:id="rId84"/>
  </p:sldIdLst>
  <p:sldSz cx="10080625" cy="7559675"/>
  <p:notesSz cx="7772400" cy="10058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1" d="100"/>
          <a:sy n="61" d="100"/>
        </p:scale>
        <p:origin x="-1224" y="-858"/>
      </p:cViewPr>
      <p:guideLst>
        <p:guide orient="horz" pos="2381"/>
        <p:guide pos="317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3438" cy="503238"/>
          </a:xfrm>
          <a:prstGeom prst="rect">
            <a:avLst/>
          </a:prstGeom>
          <a:noFill/>
          <a:ln>
            <a:noFill/>
          </a:ln>
        </p:spPr>
        <p:txBody>
          <a:bodyPr vert="horz" wrap="none" lIns="90000" tIns="45000" rIns="90000" bIns="45000" anchorCtr="0" compatLnSpc="0"/>
          <a:lstStyle>
            <a:defPPr lvl="0">
              <a:buSzPct val="45000"/>
              <a:buFont typeface="StarSymbol"/>
              <a:buNone/>
            </a:defPPr>
            <a:lvl1pPr lvl="0" fontAlgn="auto" hangingPunct="0">
              <a:spcBef>
                <a:spcPts val="0"/>
              </a:spcBef>
              <a:spcAft>
                <a:spcPts val="0"/>
              </a:spcAft>
              <a:buSzPct val="45000"/>
              <a:buFont typeface="StarSymbol"/>
              <a:buNone/>
              <a:defRPr sz="1400">
                <a:latin typeface="Arial" pitchFamily="18"/>
                <a:ea typeface="Microsoft YaHei" pitchFamily="2"/>
                <a:cs typeface="Mangal"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endParaRPr lang="en-US"/>
          </a:p>
        </p:txBody>
      </p:sp>
      <p:sp>
        <p:nvSpPr>
          <p:cNvPr id="3" name="Date Placeholder 2"/>
          <p:cNvSpPr txBox="1">
            <a:spLocks noGrp="1"/>
          </p:cNvSpPr>
          <p:nvPr>
            <p:ph type="dt" sz="quarter" idx="1"/>
          </p:nvPr>
        </p:nvSpPr>
        <p:spPr>
          <a:xfrm>
            <a:off x="4398963" y="0"/>
            <a:ext cx="3373437" cy="503238"/>
          </a:xfrm>
          <a:prstGeom prst="rect">
            <a:avLst/>
          </a:prstGeom>
          <a:noFill/>
          <a:ln>
            <a:noFill/>
          </a:ln>
        </p:spPr>
        <p:txBody>
          <a:bodyPr vert="horz" wrap="none" lIns="90000" tIns="45000" rIns="90000" bIns="45000" anchorCtr="0" compatLnSpc="0"/>
          <a:lstStyle>
            <a:defPPr lvl="0">
              <a:buSzPct val="45000"/>
              <a:buFont typeface="StarSymbol"/>
              <a:buNone/>
            </a:defPPr>
            <a:lvl1pPr lvl="0" algn="r" fontAlgn="auto" hangingPunct="0">
              <a:spcBef>
                <a:spcPts val="0"/>
              </a:spcBef>
              <a:spcAft>
                <a:spcPts val="0"/>
              </a:spcAft>
              <a:buSzPct val="45000"/>
              <a:buFont typeface="StarSymbol"/>
              <a:buNone/>
              <a:defRPr sz="1400">
                <a:latin typeface="Arial" pitchFamily="18"/>
                <a:ea typeface="Microsoft YaHei" pitchFamily="2"/>
                <a:cs typeface="Mangal"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endParaRPr lang="en-US"/>
          </a:p>
        </p:txBody>
      </p:sp>
      <p:sp>
        <p:nvSpPr>
          <p:cNvPr id="4" name="Footer Placeholder 3"/>
          <p:cNvSpPr txBox="1">
            <a:spLocks noGrp="1"/>
          </p:cNvSpPr>
          <p:nvPr>
            <p:ph type="ftr" sz="quarter" idx="2"/>
          </p:nvPr>
        </p:nvSpPr>
        <p:spPr>
          <a:xfrm>
            <a:off x="0" y="9555163"/>
            <a:ext cx="3373438" cy="503237"/>
          </a:xfrm>
          <a:prstGeom prst="rect">
            <a:avLst/>
          </a:prstGeom>
          <a:noFill/>
          <a:ln>
            <a:noFill/>
          </a:ln>
        </p:spPr>
        <p:txBody>
          <a:bodyPr vert="horz" wrap="none" lIns="90000" tIns="45000" rIns="90000" bIns="45000" anchor="b" anchorCtr="0" compatLnSpc="0"/>
          <a:lstStyle>
            <a:defPPr lvl="0">
              <a:buSzPct val="45000"/>
              <a:buFont typeface="StarSymbol"/>
              <a:buNone/>
            </a:defPPr>
            <a:lvl1pPr lvl="0" fontAlgn="auto" hangingPunct="0">
              <a:spcBef>
                <a:spcPts val="0"/>
              </a:spcBef>
              <a:spcAft>
                <a:spcPts val="0"/>
              </a:spcAft>
              <a:buSzPct val="45000"/>
              <a:buFont typeface="StarSymbol"/>
              <a:buNone/>
              <a:defRPr sz="1400">
                <a:latin typeface="Arial" pitchFamily="18"/>
                <a:ea typeface="Microsoft YaHei" pitchFamily="2"/>
                <a:cs typeface="Mangal"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endParaRPr lang="en-US"/>
          </a:p>
        </p:txBody>
      </p:sp>
      <p:sp>
        <p:nvSpPr>
          <p:cNvPr id="5" name="Slide Number Placeholder 4"/>
          <p:cNvSpPr txBox="1">
            <a:spLocks noGrp="1"/>
          </p:cNvSpPr>
          <p:nvPr>
            <p:ph type="sldNum" sz="quarter" idx="3"/>
          </p:nvPr>
        </p:nvSpPr>
        <p:spPr>
          <a:xfrm>
            <a:off x="4398963" y="9555163"/>
            <a:ext cx="3373437" cy="503237"/>
          </a:xfrm>
          <a:prstGeom prst="rect">
            <a:avLst/>
          </a:prstGeom>
          <a:noFill/>
          <a:ln>
            <a:noFill/>
          </a:ln>
        </p:spPr>
        <p:txBody>
          <a:bodyPr vert="horz" wrap="none" lIns="90000" tIns="45000" rIns="90000" bIns="45000" anchor="b" anchorCtr="0" compatLnSpc="0"/>
          <a:lstStyle>
            <a:defPPr lvl="0">
              <a:buSzPct val="45000"/>
              <a:buFont typeface="StarSymbol"/>
              <a:buNone/>
            </a:defPPr>
            <a:lvl1pPr lvl="0" algn="r" fontAlgn="auto" hangingPunct="0">
              <a:spcBef>
                <a:spcPts val="0"/>
              </a:spcBef>
              <a:spcAft>
                <a:spcPts val="0"/>
              </a:spcAft>
              <a:buSzPct val="45000"/>
              <a:buFont typeface="StarSymbol"/>
              <a:buNone/>
              <a:defRPr sz="1400">
                <a:latin typeface="+mn-lt"/>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fld id="{955C609E-7372-4F88-A91D-1834E8ECF317}" type="slidenum">
              <a:rPr/>
              <a:pPr>
                <a:defRPr sz="1400"/>
              </a:pPr>
              <a:t>‹#›</a:t>
            </a:fld>
            <a:endParaRPr lang="en-US">
              <a:latin typeface="Arial" pitchFamily="18"/>
              <a:ea typeface="Microsoft YaHei" pitchFamily="2"/>
              <a:cs typeface="Mangal" pitchFamily="2"/>
            </a:endParaRPr>
          </a:p>
        </p:txBody>
      </p:sp>
    </p:spTree>
    <p:extLst>
      <p:ext uri="{BB962C8B-B14F-4D97-AF65-F5344CB8AC3E}">
        <p14:creationId xmlns:p14="http://schemas.microsoft.com/office/powerpoint/2010/main" val="1899682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idx="2"/>
          </p:nvPr>
        </p:nvSpPr>
        <p:spPr bwMode="auto">
          <a:xfrm>
            <a:off x="1371600" y="763588"/>
            <a:ext cx="5029200" cy="3771900"/>
          </a:xfrm>
          <a:prstGeom prst="rect">
            <a:avLst/>
          </a:prstGeom>
          <a:noFill/>
          <a:ln w="9525">
            <a:noFill/>
            <a:miter lim="800000"/>
            <a:headEnd/>
            <a:tailEnd/>
          </a:ln>
        </p:spPr>
      </p:sp>
      <p:sp>
        <p:nvSpPr>
          <p:cNvPr id="3" name="Notes Placeholder 2"/>
          <p:cNvSpPr txBox="1">
            <a:spLocks noGrp="1"/>
          </p:cNvSpPr>
          <p:nvPr>
            <p:ph type="body" sz="quarter" idx="3"/>
          </p:nvPr>
        </p:nvSpPr>
        <p:spPr>
          <a:xfrm>
            <a:off x="777875" y="4776788"/>
            <a:ext cx="6216650" cy="4525962"/>
          </a:xfrm>
          <a:prstGeom prst="rect">
            <a:avLst/>
          </a:prstGeom>
          <a:noFill/>
          <a:ln>
            <a:noFill/>
          </a:ln>
        </p:spPr>
        <p:txBody>
          <a:bodyPr lIns="0" tIns="0" rIns="0" bIns="0"/>
          <a:lstStyle/>
          <a:p>
            <a:pPr lvl="0"/>
            <a:endParaRPr lang="en-US" noProof="0"/>
          </a:p>
        </p:txBody>
      </p:sp>
      <p:sp>
        <p:nvSpPr>
          <p:cNvPr id="4" name="Header Placeholder 3"/>
          <p:cNvSpPr txBox="1">
            <a:spLocks noGrp="1"/>
          </p:cNvSpPr>
          <p:nvPr>
            <p:ph type="hdr" sz="quarter"/>
          </p:nvPr>
        </p:nvSpPr>
        <p:spPr>
          <a:xfrm>
            <a:off x="0" y="0"/>
            <a:ext cx="3373438" cy="503238"/>
          </a:xfrm>
          <a:prstGeom prst="rect">
            <a:avLst/>
          </a:prstGeom>
          <a:noFill/>
          <a:ln>
            <a:noFill/>
          </a:ln>
        </p:spPr>
        <p:txBody>
          <a:bodyPr lIns="0" tIns="0" rIns="0" bIns="0" anchorCtr="0"/>
          <a:lstStyle>
            <a:lvl1pPr lvl="0" rtl="0" fontAlgn="auto" hangingPunct="0">
              <a:spcBef>
                <a:spcPts val="0"/>
              </a:spcBef>
              <a:spcAft>
                <a:spcPts val="0"/>
              </a:spcAft>
              <a:buNone/>
              <a:tabLst/>
              <a:defRPr lang="en-US" sz="1400" kern="1200">
                <a:latin typeface="Times New Roman" pitchFamily="18"/>
                <a:ea typeface="Lucida Sans Unicode" pitchFamily="2"/>
                <a:cs typeface="Tahoma" pitchFamily="2"/>
              </a:defRPr>
            </a:lvl1pPr>
          </a:lstStyle>
          <a:p>
            <a:pPr>
              <a:defRPr/>
            </a:pPr>
            <a:endParaRPr/>
          </a:p>
        </p:txBody>
      </p:sp>
      <p:sp>
        <p:nvSpPr>
          <p:cNvPr id="5" name="Date Placeholder 4"/>
          <p:cNvSpPr txBox="1">
            <a:spLocks noGrp="1"/>
          </p:cNvSpPr>
          <p:nvPr>
            <p:ph type="dt" idx="1"/>
          </p:nvPr>
        </p:nvSpPr>
        <p:spPr>
          <a:xfrm>
            <a:off x="4398963" y="0"/>
            <a:ext cx="3373437" cy="503238"/>
          </a:xfrm>
          <a:prstGeom prst="rect">
            <a:avLst/>
          </a:prstGeom>
          <a:noFill/>
          <a:ln>
            <a:noFill/>
          </a:ln>
        </p:spPr>
        <p:txBody>
          <a:bodyPr lIns="0" tIns="0" rIns="0" bIns="0" anchorCtr="0"/>
          <a:lstStyle>
            <a:lvl1pPr lvl="0" algn="r" rtl="0" fontAlgn="auto" hangingPunct="0">
              <a:spcBef>
                <a:spcPts val="0"/>
              </a:spcBef>
              <a:spcAft>
                <a:spcPts val="0"/>
              </a:spcAft>
              <a:buNone/>
              <a:tabLst/>
              <a:defRPr lang="en-US" sz="1400" kern="1200">
                <a:latin typeface="Times New Roman" pitchFamily="18"/>
                <a:ea typeface="Lucida Sans Unicode" pitchFamily="2"/>
                <a:cs typeface="Tahoma" pitchFamily="2"/>
              </a:defRPr>
            </a:lvl1pPr>
          </a:lstStyle>
          <a:p>
            <a:pPr>
              <a:defRPr/>
            </a:pPr>
            <a:endParaRPr/>
          </a:p>
        </p:txBody>
      </p:sp>
      <p:sp>
        <p:nvSpPr>
          <p:cNvPr id="6" name="Footer Placeholder 5"/>
          <p:cNvSpPr txBox="1">
            <a:spLocks noGrp="1"/>
          </p:cNvSpPr>
          <p:nvPr>
            <p:ph type="ftr" sz="quarter" idx="4"/>
          </p:nvPr>
        </p:nvSpPr>
        <p:spPr>
          <a:xfrm>
            <a:off x="0" y="9555163"/>
            <a:ext cx="3373438" cy="503237"/>
          </a:xfrm>
          <a:prstGeom prst="rect">
            <a:avLst/>
          </a:prstGeom>
          <a:noFill/>
          <a:ln>
            <a:noFill/>
          </a:ln>
        </p:spPr>
        <p:txBody>
          <a:bodyPr lIns="0" tIns="0" rIns="0" bIns="0" anchor="b" anchorCtr="0"/>
          <a:lstStyle>
            <a:lvl1pPr lvl="0" rtl="0" fontAlgn="auto" hangingPunct="0">
              <a:spcBef>
                <a:spcPts val="0"/>
              </a:spcBef>
              <a:spcAft>
                <a:spcPts val="0"/>
              </a:spcAft>
              <a:buNone/>
              <a:tabLst/>
              <a:defRPr lang="en-US" sz="1400" kern="1200">
                <a:latin typeface="Times New Roman" pitchFamily="18"/>
                <a:ea typeface="Lucida Sans Unicode" pitchFamily="2"/>
                <a:cs typeface="Tahoma" pitchFamily="2"/>
              </a:defRPr>
            </a:lvl1pPr>
          </a:lstStyle>
          <a:p>
            <a:pPr>
              <a:defRPr/>
            </a:pPr>
            <a:endParaRPr/>
          </a:p>
        </p:txBody>
      </p:sp>
      <p:sp>
        <p:nvSpPr>
          <p:cNvPr id="7" name="Slide Number Placeholder 6"/>
          <p:cNvSpPr txBox="1">
            <a:spLocks noGrp="1"/>
          </p:cNvSpPr>
          <p:nvPr>
            <p:ph type="sldNum" sz="quarter" idx="5"/>
          </p:nvPr>
        </p:nvSpPr>
        <p:spPr>
          <a:xfrm>
            <a:off x="4398963" y="9555163"/>
            <a:ext cx="3373437" cy="503237"/>
          </a:xfrm>
          <a:prstGeom prst="rect">
            <a:avLst/>
          </a:prstGeom>
          <a:noFill/>
          <a:ln>
            <a:noFill/>
          </a:ln>
        </p:spPr>
        <p:txBody>
          <a:bodyPr lIns="0" tIns="0" rIns="0" bIns="0" anchor="b" anchorCtr="0"/>
          <a:lstStyle>
            <a:lvl1pPr lvl="0" algn="r" rtl="0" fontAlgn="auto" hangingPunct="0">
              <a:spcBef>
                <a:spcPts val="0"/>
              </a:spcBef>
              <a:spcAft>
                <a:spcPts val="0"/>
              </a:spcAft>
              <a:buNone/>
              <a:tabLst/>
              <a:defRPr lang="en-US" sz="1400" kern="1200">
                <a:latin typeface="Times New Roman" pitchFamily="18"/>
                <a:ea typeface="Lucida Sans Unicode" pitchFamily="2"/>
                <a:cs typeface="Tahoma" pitchFamily="2"/>
              </a:defRPr>
            </a:lvl1pPr>
          </a:lstStyle>
          <a:p>
            <a:pPr>
              <a:defRPr/>
            </a:pPr>
            <a:fld id="{D48E1C00-F55D-4F2D-93A0-D7B197A4F112}" type="slidenum">
              <a:rPr/>
              <a:pPr>
                <a:defRPr/>
              </a:pPr>
              <a:t>‹#›</a:t>
            </a:fld>
            <a:endParaRPr/>
          </a:p>
        </p:txBody>
      </p:sp>
    </p:spTree>
    <p:extLst>
      <p:ext uri="{BB962C8B-B14F-4D97-AF65-F5344CB8AC3E}">
        <p14:creationId xmlns:p14="http://schemas.microsoft.com/office/powerpoint/2010/main" val="3408392381"/>
      </p:ext>
    </p:extLst>
  </p:cSld>
  <p:clrMap bg1="lt1" tx1="dk1" bg2="lt2" tx2="dk2" accent1="accent1" accent2="accent2" accent3="accent3" accent4="accent4" accent5="accent5" accent6="accent6" hlink="hlink" folHlink="folHlink"/>
  <p:notesStyle>
    <a:lvl1pPr marL="215900" indent="-215900" algn="l" rtl="0" eaLnBrk="0" fontAlgn="base" hangingPunct="0">
      <a:spcBef>
        <a:spcPct val="30000"/>
      </a:spcBef>
      <a:spcAft>
        <a:spcPct val="0"/>
      </a:spcAft>
      <a:defRPr lang="en-US" sz="2000" kern="1200">
        <a:solidFill>
          <a:schemeClr val="tx1"/>
        </a:solidFill>
        <a:latin typeface="Arial" pitchFamily="18"/>
        <a:ea typeface="Mangal" pitchFamily="2"/>
        <a:cs typeface="Mangal" pitchFamily="2"/>
      </a:defRPr>
    </a:lvl1pPr>
    <a:lvl2pPr marL="742950" indent="-285750" algn="l" rtl="0" fontAlgn="base">
      <a:spcBef>
        <a:spcPct val="30000"/>
      </a:spcBef>
      <a:spcAft>
        <a:spcPct val="0"/>
      </a:spcAft>
      <a:defRPr sz="1200" kern="1200">
        <a:solidFill>
          <a:schemeClr val="tx1"/>
        </a:solidFill>
        <a:latin typeface="+mn-lt"/>
        <a:ea typeface="Mangal" pitchFamily="2"/>
        <a:cs typeface="Mangal" pitchFamily="2"/>
      </a:defRPr>
    </a:lvl2pPr>
    <a:lvl3pPr marL="1143000" indent="-228600" algn="l" rtl="0" fontAlgn="base">
      <a:spcBef>
        <a:spcPct val="30000"/>
      </a:spcBef>
      <a:spcAft>
        <a:spcPct val="0"/>
      </a:spcAft>
      <a:defRPr sz="1200" kern="1200">
        <a:solidFill>
          <a:schemeClr val="tx1"/>
        </a:solidFill>
        <a:latin typeface="+mn-lt"/>
        <a:ea typeface="Mangal" pitchFamily="2"/>
        <a:cs typeface="Mangal" pitchFamily="2"/>
      </a:defRPr>
    </a:lvl3pPr>
    <a:lvl4pPr marL="1600200" indent="-228600" algn="l" rtl="0" fontAlgn="base">
      <a:spcBef>
        <a:spcPct val="30000"/>
      </a:spcBef>
      <a:spcAft>
        <a:spcPct val="0"/>
      </a:spcAft>
      <a:defRPr sz="1200" kern="1200">
        <a:solidFill>
          <a:schemeClr val="tx1"/>
        </a:solidFill>
        <a:latin typeface="+mn-lt"/>
        <a:ea typeface="Mangal" pitchFamily="2"/>
        <a:cs typeface="Mangal" pitchFamily="2"/>
      </a:defRPr>
    </a:lvl4pPr>
    <a:lvl5pPr marL="2057400" indent="-228600" algn="l" rtl="0" fontAlgn="base">
      <a:spcBef>
        <a:spcPct val="30000"/>
      </a:spcBef>
      <a:spcAft>
        <a:spcPct val="0"/>
      </a:spcAft>
      <a:defRPr sz="1200" kern="1200">
        <a:solidFill>
          <a:schemeClr val="tx1"/>
        </a:solidFill>
        <a:latin typeface="+mn-lt"/>
        <a:ea typeface="Mangal" pitchFamily="2"/>
        <a:cs typeface="Mangal"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89994CF6-C3A6-4190-A2CF-83FB4E825245}" type="slidenum">
              <a:rPr lang="en-US" smtClean="0">
                <a:solidFill>
                  <a:srgbClr val="000000"/>
                </a:solidFill>
                <a:latin typeface="Times New Roman" pitchFamily="16" charset="0"/>
              </a:rPr>
              <a:pPr eaLnBrk="1"/>
              <a:t>1</a:t>
            </a:fld>
            <a:endParaRPr lang="en-US" smtClean="0">
              <a:solidFill>
                <a:srgbClr val="000000"/>
              </a:solidFill>
              <a:latin typeface="Times New Roman" pitchFamily="16" charset="0"/>
            </a:endParaRPr>
          </a:p>
        </p:txBody>
      </p:sp>
      <p:sp>
        <p:nvSpPr>
          <p:cNvPr id="54275"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a:solidFill>
              <a:srgbClr val="000000"/>
            </a:solidFill>
            <a:miter lim="800000"/>
            <a:headEnd/>
            <a:tailEnd/>
          </a:ln>
        </p:spPr>
      </p:sp>
      <p:sp>
        <p:nvSpPr>
          <p:cNvPr id="61443" name="Notes Placeholder 2"/>
          <p:cNvSpPr>
            <a:spLocks noGrp="1"/>
          </p:cNvSpPr>
          <p:nvPr>
            <p:ph type="body" idx="1"/>
          </p:nvPr>
        </p:nvSpPr>
        <p:spPr>
          <a:noFill/>
          <a:extLst>
            <a:ext uri="{91240B29-F687-4F45-9708-019B960494DF}">
              <a14:hiddenLine xmlns:a14="http://schemas.microsoft.com/office/drawing/2010/main" w="9525">
                <a:solidFill>
                  <a:srgbClr val="808080"/>
                </a:solidFill>
                <a:round/>
                <a:headEnd/>
                <a:tailEnd/>
              </a14:hiddenLine>
            </a:ext>
          </a:extLst>
        </p:spPr>
        <p:txBody>
          <a:bodyPr/>
          <a:lstStyle/>
          <a:p>
            <a:endParaRPr lang="en-US" smtClean="0"/>
          </a:p>
        </p:txBody>
      </p:sp>
      <p:sp>
        <p:nvSpPr>
          <p:cNvPr id="61444"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AFE77C62-DB59-47C4-B259-D60D14DFA95A}" type="slidenum">
              <a:rPr lang="en-US" smtClean="0">
                <a:solidFill>
                  <a:srgbClr val="000000"/>
                </a:solidFill>
                <a:latin typeface="Times New Roman" pitchFamily="16" charset="0"/>
              </a:rPr>
              <a:pPr eaLnBrk="1"/>
              <a:t>11</a:t>
            </a:fld>
            <a:endParaRPr lang="en-US" smtClean="0">
              <a:solidFill>
                <a:srgbClr val="000000"/>
              </a:solidFill>
              <a:latin typeface="Times New Roman" pitchFamily="1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73F67AB1-4E00-4EF1-B418-190B4EE05638}" type="slidenum">
              <a:rPr lang="en-US" smtClean="0">
                <a:solidFill>
                  <a:srgbClr val="000000"/>
                </a:solidFill>
                <a:latin typeface="Times New Roman" pitchFamily="16" charset="0"/>
              </a:rPr>
              <a:pPr eaLnBrk="1"/>
              <a:t>12</a:t>
            </a:fld>
            <a:endParaRPr lang="en-US" smtClean="0">
              <a:solidFill>
                <a:srgbClr val="000000"/>
              </a:solidFill>
              <a:latin typeface="Times New Roman" pitchFamily="16" charset="0"/>
            </a:endParaRPr>
          </a:p>
        </p:txBody>
      </p:sp>
      <p:sp>
        <p:nvSpPr>
          <p:cNvPr id="66563"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8F5383DF-374A-44A0-B059-482BD4130DC9}" type="slidenum">
              <a:rPr lang="en-US" smtClean="0">
                <a:solidFill>
                  <a:srgbClr val="000000"/>
                </a:solidFill>
                <a:latin typeface="Times New Roman" pitchFamily="16" charset="0"/>
              </a:rPr>
              <a:pPr eaLnBrk="1"/>
              <a:t>13</a:t>
            </a:fld>
            <a:endParaRPr lang="en-US" smtClean="0">
              <a:solidFill>
                <a:srgbClr val="000000"/>
              </a:solidFill>
              <a:latin typeface="Times New Roman" pitchFamily="16" charset="0"/>
            </a:endParaRPr>
          </a:p>
        </p:txBody>
      </p:sp>
      <p:sp>
        <p:nvSpPr>
          <p:cNvPr id="67587"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F80898FF-02B0-4A3A-ACDA-AF5ADA92583D}" type="slidenum">
              <a:rPr lang="en-US" smtClean="0">
                <a:solidFill>
                  <a:srgbClr val="000000"/>
                </a:solidFill>
                <a:latin typeface="Times New Roman" pitchFamily="16" charset="0"/>
              </a:rPr>
              <a:pPr eaLnBrk="1"/>
              <a:t>14</a:t>
            </a:fld>
            <a:endParaRPr lang="en-US" smtClean="0">
              <a:solidFill>
                <a:srgbClr val="000000"/>
              </a:solidFill>
              <a:latin typeface="Times New Roman" pitchFamily="16" charset="0"/>
            </a:endParaRPr>
          </a:p>
        </p:txBody>
      </p:sp>
      <p:sp>
        <p:nvSpPr>
          <p:cNvPr id="68611"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DDCDA838-1F0C-4E7D-B8E4-4CC3B741F186}" type="slidenum">
              <a:rPr lang="en-US" smtClean="0">
                <a:solidFill>
                  <a:srgbClr val="000000"/>
                </a:solidFill>
                <a:latin typeface="Times New Roman" pitchFamily="16" charset="0"/>
              </a:rPr>
              <a:pPr eaLnBrk="1"/>
              <a:t>15</a:t>
            </a:fld>
            <a:endParaRPr lang="en-US" smtClean="0">
              <a:solidFill>
                <a:srgbClr val="000000"/>
              </a:solidFill>
              <a:latin typeface="Times New Roman" pitchFamily="16" charset="0"/>
            </a:endParaRPr>
          </a:p>
        </p:txBody>
      </p:sp>
      <p:sp>
        <p:nvSpPr>
          <p:cNvPr id="69635"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11A2C0ED-1595-4F44-8FD1-C3582057DE34}" type="slidenum">
              <a:rPr lang="en-US" smtClean="0">
                <a:solidFill>
                  <a:srgbClr val="000000"/>
                </a:solidFill>
                <a:latin typeface="Times New Roman" pitchFamily="16" charset="0"/>
              </a:rPr>
              <a:pPr eaLnBrk="1"/>
              <a:t>16</a:t>
            </a:fld>
            <a:endParaRPr lang="en-US" smtClean="0">
              <a:solidFill>
                <a:srgbClr val="000000"/>
              </a:solidFill>
              <a:latin typeface="Times New Roman" pitchFamily="16" charset="0"/>
            </a:endParaRPr>
          </a:p>
        </p:txBody>
      </p:sp>
      <p:sp>
        <p:nvSpPr>
          <p:cNvPr id="76803"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44737DAC-2379-4AC5-8065-FB257E65A988}" type="slidenum">
              <a:rPr lang="en-US" smtClean="0">
                <a:solidFill>
                  <a:srgbClr val="000000"/>
                </a:solidFill>
                <a:latin typeface="Times New Roman" pitchFamily="16" charset="0"/>
              </a:rPr>
              <a:pPr eaLnBrk="1"/>
              <a:t>17</a:t>
            </a:fld>
            <a:endParaRPr lang="en-US" smtClean="0">
              <a:solidFill>
                <a:srgbClr val="000000"/>
              </a:solidFill>
              <a:latin typeface="Times New Roman" pitchFamily="16" charset="0"/>
            </a:endParaRPr>
          </a:p>
        </p:txBody>
      </p:sp>
      <p:sp>
        <p:nvSpPr>
          <p:cNvPr id="77827"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9CDAE598-F8AB-4781-8561-EEE342B25D8C}" type="slidenum">
              <a:rPr lang="en-US" smtClean="0">
                <a:solidFill>
                  <a:srgbClr val="000000"/>
                </a:solidFill>
                <a:latin typeface="Times New Roman" pitchFamily="16" charset="0"/>
              </a:rPr>
              <a:pPr eaLnBrk="1"/>
              <a:t>18</a:t>
            </a:fld>
            <a:endParaRPr lang="en-US" smtClean="0">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this</a:t>
            </a:r>
            <a:r>
              <a:rPr lang="en-US" baseline="0" dirty="0" smtClean="0"/>
              <a:t> is present it helps create </a:t>
            </a:r>
            <a:r>
              <a:rPr lang="en-US" baseline="0" smtClean="0"/>
              <a:t>the Rule of 5</a:t>
            </a:r>
            <a:endParaRPr lang="en-US"/>
          </a:p>
        </p:txBody>
      </p:sp>
      <p:sp>
        <p:nvSpPr>
          <p:cNvPr id="4" name="Slide Number Placeholder 3"/>
          <p:cNvSpPr>
            <a:spLocks noGrp="1"/>
          </p:cNvSpPr>
          <p:nvPr>
            <p:ph type="sldNum" sz="quarter" idx="10"/>
          </p:nvPr>
        </p:nvSpPr>
        <p:spPr/>
        <p:txBody>
          <a:bodyPr/>
          <a:lstStyle/>
          <a:p>
            <a:fld id="{784413EE-1236-4270-8ABB-EF9D8F032E6C}" type="slidenum">
              <a:rPr lang="en-US" smtClean="0"/>
              <a:t>24</a:t>
            </a:fld>
            <a:endParaRPr lang="en-US"/>
          </a:p>
        </p:txBody>
      </p:sp>
    </p:spTree>
    <p:extLst>
      <p:ext uri="{BB962C8B-B14F-4D97-AF65-F5344CB8AC3E}">
        <p14:creationId xmlns:p14="http://schemas.microsoft.com/office/powerpoint/2010/main" val="397558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94DCCC36-541E-4636-BA41-D35A6DC632BE}" type="slidenum">
              <a:rPr lang="en-US" smtClean="0">
                <a:solidFill>
                  <a:srgbClr val="000000"/>
                </a:solidFill>
                <a:latin typeface="Times New Roman" pitchFamily="16" charset="0"/>
              </a:rPr>
              <a:pPr eaLnBrk="1"/>
              <a:t>2</a:t>
            </a:fld>
            <a:endParaRPr lang="en-US" smtClean="0">
              <a:solidFill>
                <a:srgbClr val="000000"/>
              </a:solidFill>
              <a:latin typeface="Times New Roman" pitchFamily="16" charset="0"/>
            </a:endParaRPr>
          </a:p>
        </p:txBody>
      </p:sp>
      <p:sp>
        <p:nvSpPr>
          <p:cNvPr id="53251"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 name="Footer Placeholder 1"/>
          <p:cNvSpPr>
            <a:spLocks noGrp="1"/>
          </p:cNvSpPr>
          <p:nvPr>
            <p:ph type="ftr" sz="quarter" idx="4"/>
          </p:nvPr>
        </p:nvSpPr>
        <p:spPr/>
        <p:txBody>
          <a:bodyPr/>
          <a:lstStyle/>
          <a:p>
            <a:pPr>
              <a:defRPr/>
            </a:pPr>
            <a:r>
              <a:rPr lang="en-US"/>
              <a:t>Best Practices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187B42C0-C8FE-4793-A5F9-AF8D6CBE5059}" type="slidenum">
              <a:rPr lang="en-US" smtClean="0">
                <a:solidFill>
                  <a:srgbClr val="000000"/>
                </a:solidFill>
                <a:latin typeface="Times New Roman" pitchFamily="16" charset="0"/>
              </a:rPr>
              <a:pPr eaLnBrk="1"/>
              <a:t>3</a:t>
            </a:fld>
            <a:endParaRPr lang="en-US" smtClean="0">
              <a:solidFill>
                <a:srgbClr val="000000"/>
              </a:solidFill>
              <a:latin typeface="Times New Roman" pitchFamily="16" charset="0"/>
            </a:endParaRPr>
          </a:p>
        </p:txBody>
      </p:sp>
      <p:sp>
        <p:nvSpPr>
          <p:cNvPr id="57347"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p:sp>
      <p:sp>
        <p:nvSpPr>
          <p:cNvPr id="69634" name="Notes Placeholder 2"/>
          <p:cNvSpPr txBox="1">
            <a:spLocks noGrp="1"/>
          </p:cNvSpPr>
          <p:nvPr>
            <p:ph type="body" idx="1"/>
          </p:nvPr>
        </p:nvSpPr>
        <p:spPr bwMode="auto">
          <a:noFill/>
        </p:spPr>
        <p:txBody>
          <a:bodyPr vert="horz" wrap="square" numCol="1" anchor="t" anchorCtr="0" compatLnSpc="1">
            <a:prstTxWarp prst="textNoShape">
              <a:avLst/>
            </a:prstTxWarp>
          </a:bodyPr>
          <a:lstStyle/>
          <a:p>
            <a:pPr eaLnBrk="1">
              <a:spcBef>
                <a:spcPct val="0"/>
              </a:spcBef>
            </a:pPr>
            <a:endParaRPr smtClean="0">
              <a:solidFill>
                <a:srgbClr val="000000"/>
              </a:solidFill>
              <a:latin typeface="Arial" charset="0"/>
            </a:endParaRPr>
          </a:p>
        </p:txBody>
      </p:sp>
      <p:sp>
        <p:nvSpPr>
          <p:cNvPr id="69635" name="Slide Number Placeholder 3"/>
          <p:cNvSpPr>
            <a:spLocks noGrp="1"/>
          </p:cNvSpPr>
          <p:nvPr>
            <p:ph type="sldNum" sz="quarter" idx="5"/>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fld id="{5DDE0459-774D-482C-9C9A-BF7DA3076709}" type="slidenum">
              <a:rPr smtClean="0">
                <a:latin typeface="Times New Roman" pitchFamily="18" charset="0"/>
                <a:ea typeface="Lucida Sans Unicode" pitchFamily="34" charset="0"/>
                <a:cs typeface="Tahoma" pitchFamily="34" charset="0"/>
              </a:rPr>
              <a:pPr fontAlgn="base">
                <a:spcBef>
                  <a:spcPct val="0"/>
                </a:spcBef>
                <a:spcAft>
                  <a:spcPct val="0"/>
                </a:spcAft>
              </a:pPr>
              <a:t>39</a:t>
            </a:fld>
            <a:endParaRPr smtClean="0">
              <a:latin typeface="Times New Roman" pitchFamily="18" charset="0"/>
              <a:ea typeface="Lucida Sans Unicode" pitchFamily="34" charset="0"/>
              <a:cs typeface="Tahoma"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p:sp>
      <p:sp>
        <p:nvSpPr>
          <p:cNvPr id="71682" name="Notes Placeholder 2"/>
          <p:cNvSpPr txBox="1">
            <a:spLocks noGrp="1"/>
          </p:cNvSpPr>
          <p:nvPr>
            <p:ph type="body" idx="1"/>
          </p:nvPr>
        </p:nvSpPr>
        <p:spPr bwMode="auto">
          <a:noFill/>
        </p:spPr>
        <p:txBody>
          <a:bodyPr vert="horz" wrap="square" numCol="1" anchor="t" anchorCtr="0" compatLnSpc="1">
            <a:prstTxWarp prst="textNoShape">
              <a:avLst/>
            </a:prstTxWarp>
          </a:bodyPr>
          <a:lstStyle/>
          <a:p>
            <a:pPr eaLnBrk="1">
              <a:spcBef>
                <a:spcPct val="0"/>
              </a:spcBef>
            </a:pPr>
            <a:endParaRPr smtClean="0">
              <a:solidFill>
                <a:srgbClr val="000000"/>
              </a:solidFill>
              <a:latin typeface="Arial" charset="0"/>
            </a:endParaRPr>
          </a:p>
        </p:txBody>
      </p:sp>
      <p:sp>
        <p:nvSpPr>
          <p:cNvPr id="71683" name="Slide Number Placeholder 3"/>
          <p:cNvSpPr>
            <a:spLocks noGrp="1"/>
          </p:cNvSpPr>
          <p:nvPr>
            <p:ph type="sldNum" sz="quarter" idx="5"/>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fld id="{7BBB9845-58E8-4671-8178-DF88C93B340D}" type="slidenum">
              <a:rPr smtClean="0">
                <a:latin typeface="Times New Roman" pitchFamily="18" charset="0"/>
                <a:ea typeface="Lucida Sans Unicode" pitchFamily="34" charset="0"/>
                <a:cs typeface="Tahoma" pitchFamily="34" charset="0"/>
              </a:rPr>
              <a:pPr fontAlgn="base">
                <a:spcBef>
                  <a:spcPct val="0"/>
                </a:spcBef>
                <a:spcAft>
                  <a:spcPct val="0"/>
                </a:spcAft>
              </a:pPr>
              <a:t>40</a:t>
            </a:fld>
            <a:endParaRPr smtClean="0">
              <a:latin typeface="Times New Roman" pitchFamily="18" charset="0"/>
              <a:ea typeface="Lucida Sans Unicode" pitchFamily="34" charset="0"/>
              <a:cs typeface="Tahom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p:sp>
      <p:sp>
        <p:nvSpPr>
          <p:cNvPr id="73730" name="Notes Placeholder 2"/>
          <p:cNvSpPr txBox="1">
            <a:spLocks noGrp="1"/>
          </p:cNvSpPr>
          <p:nvPr>
            <p:ph type="body" idx="1"/>
          </p:nvPr>
        </p:nvSpPr>
        <p:spPr bwMode="auto">
          <a:noFill/>
        </p:spPr>
        <p:txBody>
          <a:bodyPr vert="horz" wrap="square" numCol="1" anchor="t" anchorCtr="0" compatLnSpc="1">
            <a:prstTxWarp prst="textNoShape">
              <a:avLst/>
            </a:prstTxWarp>
          </a:bodyPr>
          <a:lstStyle/>
          <a:p>
            <a:pPr eaLnBrk="1">
              <a:spcBef>
                <a:spcPct val="0"/>
              </a:spcBef>
            </a:pPr>
            <a:endParaRPr smtClean="0">
              <a:solidFill>
                <a:srgbClr val="000000"/>
              </a:solidFill>
              <a:latin typeface="Arial" charset="0"/>
            </a:endParaRPr>
          </a:p>
        </p:txBody>
      </p:sp>
      <p:sp>
        <p:nvSpPr>
          <p:cNvPr id="73731" name="Slide Number Placeholder 3"/>
          <p:cNvSpPr>
            <a:spLocks noGrp="1"/>
          </p:cNvSpPr>
          <p:nvPr>
            <p:ph type="sldNum" sz="quarter" idx="5"/>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fld id="{80C5F680-CC47-4DF1-8886-E7877BBCA041}" type="slidenum">
              <a:rPr smtClean="0">
                <a:latin typeface="Times New Roman" pitchFamily="18" charset="0"/>
                <a:ea typeface="Lucida Sans Unicode" pitchFamily="34" charset="0"/>
                <a:cs typeface="Tahoma" pitchFamily="34" charset="0"/>
              </a:rPr>
              <a:pPr fontAlgn="base">
                <a:spcBef>
                  <a:spcPct val="0"/>
                </a:spcBef>
                <a:spcAft>
                  <a:spcPct val="0"/>
                </a:spcAft>
              </a:pPr>
              <a:t>41</a:t>
            </a:fld>
            <a:endParaRPr smtClean="0">
              <a:latin typeface="Times New Roman" pitchFamily="18" charset="0"/>
              <a:ea typeface="Lucida Sans Unicode" pitchFamily="34" charset="0"/>
              <a:cs typeface="Tahoma"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p:sp>
      <p:sp>
        <p:nvSpPr>
          <p:cNvPr id="75778" name="Notes Placeholder 2"/>
          <p:cNvSpPr txBox="1">
            <a:spLocks noGrp="1"/>
          </p:cNvSpPr>
          <p:nvPr>
            <p:ph type="body" idx="1"/>
          </p:nvPr>
        </p:nvSpPr>
        <p:spPr bwMode="auto">
          <a:noFill/>
        </p:spPr>
        <p:txBody>
          <a:bodyPr vert="horz" wrap="square" numCol="1" anchor="t" anchorCtr="0" compatLnSpc="1">
            <a:prstTxWarp prst="textNoShape">
              <a:avLst/>
            </a:prstTxWarp>
          </a:bodyPr>
          <a:lstStyle/>
          <a:p>
            <a:pPr eaLnBrk="1">
              <a:spcBef>
                <a:spcPct val="0"/>
              </a:spcBef>
            </a:pPr>
            <a:endParaRPr smtClean="0">
              <a:solidFill>
                <a:srgbClr val="000000"/>
              </a:solidFill>
              <a:latin typeface="Arial" charset="0"/>
            </a:endParaRPr>
          </a:p>
        </p:txBody>
      </p:sp>
      <p:sp>
        <p:nvSpPr>
          <p:cNvPr id="75779" name="Slide Number Placeholder 3"/>
          <p:cNvSpPr>
            <a:spLocks noGrp="1"/>
          </p:cNvSpPr>
          <p:nvPr>
            <p:ph type="sldNum" sz="quarter" idx="5"/>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fld id="{A7F417EE-3AED-4028-8C11-4B801890C41F}" type="slidenum">
              <a:rPr smtClean="0">
                <a:latin typeface="Times New Roman" pitchFamily="18" charset="0"/>
                <a:ea typeface="Lucida Sans Unicode" pitchFamily="34" charset="0"/>
                <a:cs typeface="Tahoma" pitchFamily="34" charset="0"/>
              </a:rPr>
              <a:pPr fontAlgn="base">
                <a:spcBef>
                  <a:spcPct val="0"/>
                </a:spcBef>
                <a:spcAft>
                  <a:spcPct val="0"/>
                </a:spcAft>
              </a:pPr>
              <a:t>42</a:t>
            </a:fld>
            <a:endParaRPr smtClean="0">
              <a:latin typeface="Times New Roman" pitchFamily="18" charset="0"/>
              <a:ea typeface="Lucida Sans Unicode" pitchFamily="34" charset="0"/>
              <a:cs typeface="Tahoma"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p:sp>
      <p:sp>
        <p:nvSpPr>
          <p:cNvPr id="77826" name="Notes Placeholder 2"/>
          <p:cNvSpPr txBox="1">
            <a:spLocks noGrp="1"/>
          </p:cNvSpPr>
          <p:nvPr>
            <p:ph type="body" idx="1"/>
          </p:nvPr>
        </p:nvSpPr>
        <p:spPr bwMode="auto">
          <a:noFill/>
        </p:spPr>
        <p:txBody>
          <a:bodyPr vert="horz" wrap="square" numCol="1" anchor="t" anchorCtr="0" compatLnSpc="1">
            <a:prstTxWarp prst="textNoShape">
              <a:avLst/>
            </a:prstTxWarp>
          </a:bodyPr>
          <a:lstStyle/>
          <a:p>
            <a:pPr eaLnBrk="1">
              <a:spcBef>
                <a:spcPct val="0"/>
              </a:spcBef>
            </a:pPr>
            <a:endParaRPr smtClean="0">
              <a:solidFill>
                <a:srgbClr val="000000"/>
              </a:solidFill>
              <a:latin typeface="Arial" charset="0"/>
            </a:endParaRPr>
          </a:p>
        </p:txBody>
      </p:sp>
      <p:sp>
        <p:nvSpPr>
          <p:cNvPr id="77827" name="Slide Number Placeholder 3"/>
          <p:cNvSpPr>
            <a:spLocks noGrp="1"/>
          </p:cNvSpPr>
          <p:nvPr>
            <p:ph type="sldNum" sz="quarter" idx="5"/>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fld id="{A80F3E7A-3183-4E97-A326-49B8F4CCE1C5}" type="slidenum">
              <a:rPr smtClean="0">
                <a:latin typeface="Times New Roman" pitchFamily="18" charset="0"/>
                <a:ea typeface="Lucida Sans Unicode" pitchFamily="34" charset="0"/>
                <a:cs typeface="Tahoma" pitchFamily="34" charset="0"/>
              </a:rPr>
              <a:pPr fontAlgn="base">
                <a:spcBef>
                  <a:spcPct val="0"/>
                </a:spcBef>
                <a:spcAft>
                  <a:spcPct val="0"/>
                </a:spcAft>
              </a:pPr>
              <a:t>43</a:t>
            </a:fld>
            <a:endParaRPr smtClean="0">
              <a:latin typeface="Times New Roman" pitchFamily="18" charset="0"/>
              <a:ea typeface="Lucida Sans Unicode" pitchFamily="34" charset="0"/>
              <a:cs typeface="Tahoma"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p:sp>
      <p:sp>
        <p:nvSpPr>
          <p:cNvPr id="79874" name="Notes Placeholder 2"/>
          <p:cNvSpPr txBox="1">
            <a:spLocks noGrp="1"/>
          </p:cNvSpPr>
          <p:nvPr>
            <p:ph type="body" idx="1"/>
          </p:nvPr>
        </p:nvSpPr>
        <p:spPr bwMode="auto">
          <a:noFill/>
        </p:spPr>
        <p:txBody>
          <a:bodyPr vert="horz" wrap="square" numCol="1" anchor="t" anchorCtr="0" compatLnSpc="1">
            <a:prstTxWarp prst="textNoShape">
              <a:avLst/>
            </a:prstTxWarp>
          </a:bodyPr>
          <a:lstStyle/>
          <a:p>
            <a:pPr eaLnBrk="1">
              <a:spcBef>
                <a:spcPct val="0"/>
              </a:spcBef>
            </a:pPr>
            <a:endParaRPr smtClean="0">
              <a:solidFill>
                <a:srgbClr val="000000"/>
              </a:solidFill>
              <a:latin typeface="Arial" charset="0"/>
            </a:endParaRPr>
          </a:p>
        </p:txBody>
      </p:sp>
      <p:sp>
        <p:nvSpPr>
          <p:cNvPr id="79875" name="Slide Number Placeholder 3"/>
          <p:cNvSpPr>
            <a:spLocks noGrp="1"/>
          </p:cNvSpPr>
          <p:nvPr>
            <p:ph type="sldNum" sz="quarter" idx="5"/>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fld id="{66F34A8E-6227-4CA3-92B4-74E47E8076C7}" type="slidenum">
              <a:rPr smtClean="0">
                <a:latin typeface="Times New Roman" pitchFamily="18" charset="0"/>
                <a:ea typeface="Lucida Sans Unicode" pitchFamily="34" charset="0"/>
                <a:cs typeface="Tahoma" pitchFamily="34" charset="0"/>
              </a:rPr>
              <a:pPr fontAlgn="base">
                <a:spcBef>
                  <a:spcPct val="0"/>
                </a:spcBef>
                <a:spcAft>
                  <a:spcPct val="0"/>
                </a:spcAft>
              </a:pPr>
              <a:t>44</a:t>
            </a:fld>
            <a:endParaRPr smtClean="0">
              <a:latin typeface="Times New Roman" pitchFamily="18" charset="0"/>
              <a:ea typeface="Lucida Sans Unicode" pitchFamily="34" charset="0"/>
              <a:cs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333F313E-89C4-4E90-8902-0E5956FE68A7}" type="slidenum">
              <a:rPr lang="en-US" smtClean="0">
                <a:solidFill>
                  <a:srgbClr val="000000"/>
                </a:solidFill>
                <a:latin typeface="Times New Roman" pitchFamily="16" charset="0"/>
              </a:rPr>
              <a:pPr eaLnBrk="1"/>
              <a:t>4</a:t>
            </a:fld>
            <a:endParaRPr lang="en-US" smtClean="0">
              <a:solidFill>
                <a:srgbClr val="000000"/>
              </a:solidFill>
              <a:latin typeface="Times New Roman" pitchFamily="16" charset="0"/>
            </a:endParaRPr>
          </a:p>
        </p:txBody>
      </p:sp>
      <p:sp>
        <p:nvSpPr>
          <p:cNvPr id="59395"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p:sp>
      <p:sp>
        <p:nvSpPr>
          <p:cNvPr id="81922" name="Notes Placeholder 2"/>
          <p:cNvSpPr txBox="1">
            <a:spLocks noGrp="1"/>
          </p:cNvSpPr>
          <p:nvPr>
            <p:ph type="body" idx="1"/>
          </p:nvPr>
        </p:nvSpPr>
        <p:spPr bwMode="auto">
          <a:noFill/>
        </p:spPr>
        <p:txBody>
          <a:bodyPr vert="horz" wrap="square" numCol="1" anchor="t" anchorCtr="0" compatLnSpc="1">
            <a:prstTxWarp prst="textNoShape">
              <a:avLst/>
            </a:prstTxWarp>
          </a:bodyPr>
          <a:lstStyle/>
          <a:p>
            <a:pPr eaLnBrk="1">
              <a:spcBef>
                <a:spcPct val="0"/>
              </a:spcBef>
            </a:pPr>
            <a:endParaRPr smtClean="0">
              <a:solidFill>
                <a:srgbClr val="000000"/>
              </a:solidFill>
              <a:latin typeface="Arial" charset="0"/>
            </a:endParaRPr>
          </a:p>
        </p:txBody>
      </p:sp>
      <p:sp>
        <p:nvSpPr>
          <p:cNvPr id="81923" name="Slide Number Placeholder 3"/>
          <p:cNvSpPr>
            <a:spLocks noGrp="1"/>
          </p:cNvSpPr>
          <p:nvPr>
            <p:ph type="sldNum" sz="quarter" idx="5"/>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fld id="{AECBA82F-3CC1-410E-8760-9E878DC7EA4C}" type="slidenum">
              <a:rPr smtClean="0">
                <a:latin typeface="Times New Roman" pitchFamily="18" charset="0"/>
                <a:ea typeface="Lucida Sans Unicode" pitchFamily="34" charset="0"/>
                <a:cs typeface="Tahoma" pitchFamily="34" charset="0"/>
              </a:rPr>
              <a:pPr fontAlgn="base">
                <a:spcBef>
                  <a:spcPct val="0"/>
                </a:spcBef>
                <a:spcAft>
                  <a:spcPct val="0"/>
                </a:spcAft>
              </a:pPr>
              <a:t>45</a:t>
            </a:fld>
            <a:endParaRPr smtClean="0">
              <a:latin typeface="Times New Roman" pitchFamily="18" charset="0"/>
              <a:ea typeface="Lucida Sans Unicode" pitchFamily="34" charset="0"/>
              <a:cs typeface="Tahoma"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p:sp>
      <p:sp>
        <p:nvSpPr>
          <p:cNvPr id="83970" name="Notes Placeholder 2"/>
          <p:cNvSpPr txBox="1">
            <a:spLocks noGrp="1"/>
          </p:cNvSpPr>
          <p:nvPr>
            <p:ph type="body" idx="1"/>
          </p:nvPr>
        </p:nvSpPr>
        <p:spPr bwMode="auto">
          <a:noFill/>
        </p:spPr>
        <p:txBody>
          <a:bodyPr vert="horz" wrap="square" numCol="1" anchor="t" anchorCtr="0" compatLnSpc="1">
            <a:prstTxWarp prst="textNoShape">
              <a:avLst/>
            </a:prstTxWarp>
          </a:bodyPr>
          <a:lstStyle/>
          <a:p>
            <a:pPr eaLnBrk="1">
              <a:spcBef>
                <a:spcPct val="0"/>
              </a:spcBef>
            </a:pPr>
            <a:endParaRPr smtClean="0">
              <a:solidFill>
                <a:srgbClr val="000000"/>
              </a:solidFill>
              <a:latin typeface="Arial" charset="0"/>
            </a:endParaRPr>
          </a:p>
        </p:txBody>
      </p:sp>
      <p:sp>
        <p:nvSpPr>
          <p:cNvPr id="83971" name="Slide Number Placeholder 3"/>
          <p:cNvSpPr>
            <a:spLocks noGrp="1"/>
          </p:cNvSpPr>
          <p:nvPr>
            <p:ph type="sldNum" sz="quarter" idx="5"/>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fld id="{134CC057-1352-40C5-BA23-CA334B2B1227}" type="slidenum">
              <a:rPr smtClean="0">
                <a:latin typeface="Times New Roman" pitchFamily="18" charset="0"/>
                <a:ea typeface="Lucida Sans Unicode" pitchFamily="34" charset="0"/>
                <a:cs typeface="Tahoma" pitchFamily="34" charset="0"/>
              </a:rPr>
              <a:pPr fontAlgn="base">
                <a:spcBef>
                  <a:spcPct val="0"/>
                </a:spcBef>
                <a:spcAft>
                  <a:spcPct val="0"/>
                </a:spcAft>
              </a:pPr>
              <a:t>46</a:t>
            </a:fld>
            <a:endParaRPr smtClean="0">
              <a:latin typeface="Times New Roman" pitchFamily="18" charset="0"/>
              <a:ea typeface="Lucida Sans Unicode" pitchFamily="34" charset="0"/>
              <a:cs typeface="Tahoma"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p:sp>
      <p:sp>
        <p:nvSpPr>
          <p:cNvPr id="86018" name="Notes Placeholder 2"/>
          <p:cNvSpPr txBox="1">
            <a:spLocks noGrp="1"/>
          </p:cNvSpPr>
          <p:nvPr>
            <p:ph type="body" idx="1"/>
          </p:nvPr>
        </p:nvSpPr>
        <p:spPr bwMode="auto">
          <a:noFill/>
        </p:spPr>
        <p:txBody>
          <a:bodyPr vert="horz" wrap="square" numCol="1" anchor="t" anchorCtr="0" compatLnSpc="1">
            <a:prstTxWarp prst="textNoShape">
              <a:avLst/>
            </a:prstTxWarp>
          </a:bodyPr>
          <a:lstStyle/>
          <a:p>
            <a:pPr eaLnBrk="1">
              <a:spcBef>
                <a:spcPct val="0"/>
              </a:spcBef>
            </a:pPr>
            <a:endParaRPr smtClean="0">
              <a:solidFill>
                <a:srgbClr val="000000"/>
              </a:solidFill>
              <a:latin typeface="Arial" charset="0"/>
            </a:endParaRPr>
          </a:p>
        </p:txBody>
      </p:sp>
      <p:sp>
        <p:nvSpPr>
          <p:cNvPr id="86019" name="Slide Number Placeholder 3"/>
          <p:cNvSpPr>
            <a:spLocks noGrp="1"/>
          </p:cNvSpPr>
          <p:nvPr>
            <p:ph type="sldNum" sz="quarter" idx="5"/>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fld id="{68531BD5-ADEB-4B3E-AB0E-67D9A4AD032D}" type="slidenum">
              <a:rPr smtClean="0">
                <a:latin typeface="Times New Roman" pitchFamily="18" charset="0"/>
                <a:ea typeface="Lucida Sans Unicode" pitchFamily="34" charset="0"/>
                <a:cs typeface="Tahoma" pitchFamily="34" charset="0"/>
              </a:rPr>
              <a:pPr fontAlgn="base">
                <a:spcBef>
                  <a:spcPct val="0"/>
                </a:spcBef>
                <a:spcAft>
                  <a:spcPct val="0"/>
                </a:spcAft>
              </a:pPr>
              <a:t>47</a:t>
            </a:fld>
            <a:endParaRPr smtClean="0">
              <a:latin typeface="Times New Roman" pitchFamily="18" charset="0"/>
              <a:ea typeface="Lucida Sans Unicode" pitchFamily="34" charset="0"/>
              <a:cs typeface="Tahoma"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p:sp>
      <p:sp>
        <p:nvSpPr>
          <p:cNvPr id="88066" name="Notes Placeholder 2"/>
          <p:cNvSpPr txBox="1">
            <a:spLocks noGrp="1"/>
          </p:cNvSpPr>
          <p:nvPr>
            <p:ph type="body" idx="1"/>
          </p:nvPr>
        </p:nvSpPr>
        <p:spPr bwMode="auto">
          <a:noFill/>
        </p:spPr>
        <p:txBody>
          <a:bodyPr vert="horz" wrap="square" numCol="1" anchor="t" anchorCtr="0" compatLnSpc="1">
            <a:prstTxWarp prst="textNoShape">
              <a:avLst/>
            </a:prstTxWarp>
          </a:bodyPr>
          <a:lstStyle/>
          <a:p>
            <a:pPr eaLnBrk="1">
              <a:spcBef>
                <a:spcPct val="0"/>
              </a:spcBef>
            </a:pPr>
            <a:endParaRPr smtClean="0">
              <a:solidFill>
                <a:srgbClr val="000000"/>
              </a:solidFill>
              <a:latin typeface="Arial" charset="0"/>
            </a:endParaRPr>
          </a:p>
        </p:txBody>
      </p:sp>
      <p:sp>
        <p:nvSpPr>
          <p:cNvPr id="88067" name="Slide Number Placeholder 3"/>
          <p:cNvSpPr>
            <a:spLocks noGrp="1"/>
          </p:cNvSpPr>
          <p:nvPr>
            <p:ph type="sldNum" sz="quarter" idx="5"/>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fld id="{80436370-49F7-49A8-9FE0-8ABD1BF9DA0C}" type="slidenum">
              <a:rPr smtClean="0">
                <a:latin typeface="Times New Roman" pitchFamily="18" charset="0"/>
                <a:ea typeface="Lucida Sans Unicode" pitchFamily="34" charset="0"/>
                <a:cs typeface="Tahoma" pitchFamily="34" charset="0"/>
              </a:rPr>
              <a:pPr fontAlgn="base">
                <a:spcBef>
                  <a:spcPct val="0"/>
                </a:spcBef>
                <a:spcAft>
                  <a:spcPct val="0"/>
                </a:spcAft>
              </a:pPr>
              <a:t>48</a:t>
            </a:fld>
            <a:endParaRPr smtClean="0">
              <a:latin typeface="Times New Roman" pitchFamily="18" charset="0"/>
              <a:ea typeface="Lucida Sans Unicode" pitchFamily="34" charset="0"/>
              <a:cs typeface="Tahoma"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F99CFE6C-6CF9-46D1-BE1C-53A929019A35}" type="slidenum">
              <a:rPr lang="en-US" smtClean="0">
                <a:solidFill>
                  <a:srgbClr val="000000"/>
                </a:solidFill>
                <a:latin typeface="Times New Roman" pitchFamily="16" charset="0"/>
              </a:rPr>
              <a:pPr eaLnBrk="1"/>
              <a:t>5</a:t>
            </a:fld>
            <a:endParaRPr lang="en-US" smtClean="0">
              <a:solidFill>
                <a:srgbClr val="000000"/>
              </a:solidFill>
              <a:latin typeface="Times New Roman" pitchFamily="16" charset="0"/>
            </a:endParaRPr>
          </a:p>
        </p:txBody>
      </p:sp>
      <p:sp>
        <p:nvSpPr>
          <p:cNvPr id="65539"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r>
              <a:rPr lang="en-US" sz="2640" dirty="0" smtClean="0">
                <a:solidFill>
                  <a:sysClr val="windowText" lastClr="000000"/>
                </a:solidFill>
                <a:latin typeface="Albany" pitchFamily="18"/>
                <a:cs typeface="Tahoma" pitchFamily="2"/>
              </a:rPr>
              <a:t>TTI experience</a:t>
            </a:r>
            <a:r>
              <a:rPr lang="en-US" sz="2640" baseline="0" dirty="0" smtClean="0">
                <a:solidFill>
                  <a:sysClr val="windowText" lastClr="000000"/>
                </a:solidFill>
                <a:latin typeface="Albany" pitchFamily="18"/>
                <a:cs typeface="Tahoma" pitchFamily="2"/>
              </a:rPr>
              <a:t> to conforming all it takes sometimes is one</a:t>
            </a:r>
            <a:endParaRPr sz="2640" dirty="0">
              <a:solidFill>
                <a:sysClr val="windowText" lastClr="000000"/>
              </a:solidFill>
              <a:latin typeface="Albany" pitchFamily="18"/>
              <a:cs typeface="Tahoma" pitchFamily="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DAEC1A94-4DF6-4C93-B4C6-72C9D33DF234}" type="slidenum">
              <a:rPr lang="en-US" smtClean="0">
                <a:solidFill>
                  <a:srgbClr val="000000"/>
                </a:solidFill>
                <a:latin typeface="Times New Roman" pitchFamily="16" charset="0"/>
              </a:rPr>
              <a:pPr eaLnBrk="1"/>
              <a:t>6</a:t>
            </a:fld>
            <a:endParaRPr lang="en-US" smtClean="0">
              <a:solidFill>
                <a:srgbClr val="000000"/>
              </a:solidFill>
              <a:latin typeface="Times New Roman" pitchFamily="16" charset="0"/>
            </a:endParaRPr>
          </a:p>
        </p:txBody>
      </p:sp>
      <p:sp>
        <p:nvSpPr>
          <p:cNvPr id="62467"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1D08579D-8657-467C-8158-CABC78B47CE3}" type="slidenum">
              <a:rPr lang="en-US" smtClean="0">
                <a:solidFill>
                  <a:srgbClr val="000000"/>
                </a:solidFill>
                <a:latin typeface="Times New Roman" pitchFamily="16" charset="0"/>
              </a:rPr>
              <a:pPr eaLnBrk="1"/>
              <a:t>77</a:t>
            </a:fld>
            <a:endParaRPr lang="en-US" smtClean="0">
              <a:solidFill>
                <a:srgbClr val="000000"/>
              </a:solidFill>
              <a:latin typeface="Times New Roman" pitchFamily="16" charset="0"/>
            </a:endParaRPr>
          </a:p>
        </p:txBody>
      </p:sp>
      <p:sp>
        <p:nvSpPr>
          <p:cNvPr id="82947"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A55923FF-3F28-4D9C-912A-31C248FA4354}" type="slidenum">
              <a:rPr lang="en-US" smtClean="0">
                <a:solidFill>
                  <a:srgbClr val="000000"/>
                </a:solidFill>
                <a:latin typeface="Times New Roman" pitchFamily="16" charset="0"/>
              </a:rPr>
              <a:pPr eaLnBrk="1"/>
              <a:t>79</a:t>
            </a:fld>
            <a:endParaRPr lang="en-US" smtClean="0">
              <a:solidFill>
                <a:srgbClr val="000000"/>
              </a:solidFill>
              <a:latin typeface="Times New Roman" pitchFamily="16" charset="0"/>
            </a:endParaRPr>
          </a:p>
        </p:txBody>
      </p:sp>
      <p:sp>
        <p:nvSpPr>
          <p:cNvPr id="88067"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CBC65A2E-1B53-41F7-A117-26F10D4ABD00}" type="slidenum">
              <a:rPr lang="en-US" smtClean="0">
                <a:solidFill>
                  <a:srgbClr val="000000"/>
                </a:solidFill>
                <a:latin typeface="Times New Roman" pitchFamily="16" charset="0"/>
              </a:rPr>
              <a:pPr eaLnBrk="1"/>
              <a:t>7</a:t>
            </a:fld>
            <a:endParaRPr lang="en-US" smtClean="0">
              <a:solidFill>
                <a:srgbClr val="000000"/>
              </a:solidFill>
              <a:latin typeface="Times New Roman" pitchFamily="16" charset="0"/>
            </a:endParaRPr>
          </a:p>
        </p:txBody>
      </p:sp>
      <p:sp>
        <p:nvSpPr>
          <p:cNvPr id="64515"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0" y="0"/>
            <a:ext cx="1776" cy="1729"/>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pPr eaLnBrk="1">
              <a:spcBef>
                <a:spcPct val="0"/>
              </a:spcBef>
            </a:pPr>
            <a:endParaRPr lang="en-US" sz="2200">
              <a:latin typeface="Arial" charset="0"/>
              <a:ea typeface="Microsoft YaHei" charset="-122"/>
            </a:endParaRPr>
          </a:p>
        </p:txBody>
      </p:sp>
      <p:sp>
        <p:nvSpPr>
          <p:cNvPr id="67587" name="Text Box 3"/>
          <p:cNvSpPr txBox="1">
            <a:spLocks noChangeArrowheads="1"/>
          </p:cNvSpPr>
          <p:nvPr/>
        </p:nvSpPr>
        <p:spPr bwMode="auto">
          <a:xfrm>
            <a:off x="0" y="0"/>
            <a:ext cx="1776" cy="17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284" tIns="50143" rIns="100284" bIns="50143"/>
          <a:lstStyle/>
          <a:p>
            <a:pPr hangingPunct="1">
              <a:lnSpc>
                <a:spcPct val="100000"/>
              </a:lnSpc>
              <a:defRPr/>
            </a:pPr>
            <a:fld id="{B1E24EB6-0378-40A9-B7C9-7D8024C15DD9}" type="slidenum">
              <a:rPr lang="en-US">
                <a:solidFill>
                  <a:srgbClr val="000000"/>
                </a:solidFill>
                <a:latin typeface="+mn-lt" charset="0"/>
              </a:rPr>
              <a:pPr hangingPunct="1">
                <a:lnSpc>
                  <a:spcPct val="100000"/>
                </a:lnSpc>
                <a:defRPr/>
              </a:pPr>
              <a:t>7</a:t>
            </a:fld>
            <a:endParaRPr lang="en-US">
              <a:solidFill>
                <a:srgbClr val="000000"/>
              </a:solidFill>
              <a:latin typeface="+mn-lt"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AC3BCA33-29CD-432C-A35A-1E4E21D95BC4}" type="slidenum">
              <a:rPr lang="en-US" smtClean="0">
                <a:solidFill>
                  <a:srgbClr val="000000"/>
                </a:solidFill>
                <a:latin typeface="Times New Roman" pitchFamily="16" charset="0"/>
              </a:rPr>
              <a:pPr eaLnBrk="1"/>
              <a:t>80</a:t>
            </a:fld>
            <a:endParaRPr lang="en-US" smtClean="0">
              <a:solidFill>
                <a:srgbClr val="000000"/>
              </a:solidFill>
              <a:latin typeface="Times New Roman" pitchFamily="16" charset="0"/>
            </a:endParaRPr>
          </a:p>
        </p:txBody>
      </p:sp>
      <p:sp>
        <p:nvSpPr>
          <p:cNvPr id="96259"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a:solidFill>
              <a:srgbClr val="000000"/>
            </a:solidFill>
            <a:miter lim="800000"/>
            <a:headEnd/>
            <a:tailEnd/>
          </a:ln>
        </p:spPr>
      </p:sp>
      <p:sp>
        <p:nvSpPr>
          <p:cNvPr id="97283" name="Rectangle 3"/>
          <p:cNvSpPr>
            <a:spLocks noGrp="1" noChangeArrowheads="1"/>
          </p:cNvSpPr>
          <p:nvPr>
            <p:ph type="body" idx="1"/>
          </p:nvPr>
        </p:nvSpPr>
        <p:spPr>
          <a:noFill/>
          <a:extLst>
            <a:ext uri="{91240B29-F687-4F45-9708-019B960494DF}">
              <a14:hiddenLine xmlns:a14="http://schemas.microsoft.com/office/drawing/2010/main" w="9525">
                <a:solidFill>
                  <a:srgbClr val="808080"/>
                </a:solidFill>
                <a:round/>
                <a:headEnd/>
                <a:tailEnd/>
              </a14:hiddenLine>
            </a:ext>
          </a:extLst>
        </p:spPr>
        <p:txBody>
          <a:bodyPr/>
          <a:lstStyle/>
          <a:p>
            <a:r>
              <a:rPr lang="en-US" b="1" smtClean="0">
                <a:latin typeface="Comic Sans MS" pitchFamily="64" charset="0"/>
                <a:cs typeface="Arial" charset="0"/>
              </a:rPr>
              <a:t>You can can make a difference, read the slide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p:cNvSpPr>
          <p:nvPr>
            <p:ph type="sldImg"/>
          </p:nvPr>
        </p:nvSpPr>
        <p:spPr>
          <a:xfrm>
            <a:off x="1370013" y="763588"/>
            <a:ext cx="5030787" cy="3771900"/>
          </a:xfrm>
          <a:solidFill>
            <a:srgbClr val="CFE7F5"/>
          </a:solidFill>
          <a:ln w="25400">
            <a:solidFill>
              <a:srgbClr val="808080"/>
            </a:solidFill>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eaLnBrk="1" fontAlgn="auto">
              <a:spcBef>
                <a:spcPts val="0"/>
              </a:spcBef>
              <a:spcAft>
                <a:spcPts val="0"/>
              </a:spcAft>
              <a:defRPr/>
            </a:pPr>
            <a:endParaRPr sz="2640">
              <a:solidFill>
                <a:sysClr val="windowText" lastClr="000000"/>
              </a:solidFill>
              <a:latin typeface="Albany" pitchFamily="18"/>
              <a:cs typeface="Tahoma"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C476BBD9-6908-4B76-B702-978BC47DFD9B}" type="slidenum">
              <a:rPr lang="en-US" smtClean="0">
                <a:solidFill>
                  <a:srgbClr val="000000"/>
                </a:solidFill>
                <a:latin typeface="Times New Roman" pitchFamily="16" charset="0"/>
              </a:rPr>
              <a:pPr eaLnBrk="1"/>
              <a:t>9</a:t>
            </a:fld>
            <a:endParaRPr lang="en-US" smtClean="0">
              <a:solidFill>
                <a:srgbClr val="000000"/>
              </a:solidFill>
              <a:latin typeface="Times New Roman" pitchFamily="16" charset="0"/>
            </a:endParaRPr>
          </a:p>
        </p:txBody>
      </p:sp>
      <p:sp>
        <p:nvSpPr>
          <p:cNvPr id="63491" name="Rectangle 1"/>
          <p:cNvSpPr>
            <a:spLocks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p:cNvSpPr>
            <a:spLocks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806193" algn="l"/>
                <a:tab pos="1612384" algn="l"/>
                <a:tab pos="2418577" algn="l"/>
                <a:tab pos="3224769" algn="l"/>
              </a:tabLst>
              <a:defRPr>
                <a:solidFill>
                  <a:schemeClr val="tx1"/>
                </a:solidFill>
                <a:latin typeface="Arial" charset="0"/>
                <a:ea typeface="Microsoft YaHei" charset="-122"/>
              </a:defRPr>
            </a:lvl1pPr>
            <a:lvl2pPr eaLnBrk="0">
              <a:tabLst>
                <a:tab pos="806193" algn="l"/>
                <a:tab pos="1612384" algn="l"/>
                <a:tab pos="2418577" algn="l"/>
                <a:tab pos="3224769" algn="l"/>
              </a:tabLst>
              <a:defRPr>
                <a:solidFill>
                  <a:schemeClr val="tx1"/>
                </a:solidFill>
                <a:latin typeface="Arial" charset="0"/>
                <a:ea typeface="Microsoft YaHei" charset="-122"/>
              </a:defRPr>
            </a:lvl2pPr>
            <a:lvl3pPr eaLnBrk="0">
              <a:tabLst>
                <a:tab pos="806193" algn="l"/>
                <a:tab pos="1612384" algn="l"/>
                <a:tab pos="2418577" algn="l"/>
                <a:tab pos="3224769" algn="l"/>
              </a:tabLst>
              <a:defRPr>
                <a:solidFill>
                  <a:schemeClr val="tx1"/>
                </a:solidFill>
                <a:latin typeface="Arial" charset="0"/>
                <a:ea typeface="Microsoft YaHei" charset="-122"/>
              </a:defRPr>
            </a:lvl3pPr>
            <a:lvl4pPr eaLnBrk="0">
              <a:tabLst>
                <a:tab pos="806193" algn="l"/>
                <a:tab pos="1612384" algn="l"/>
                <a:tab pos="2418577" algn="l"/>
                <a:tab pos="3224769" algn="l"/>
              </a:tabLst>
              <a:defRPr>
                <a:solidFill>
                  <a:schemeClr val="tx1"/>
                </a:solidFill>
                <a:latin typeface="Arial" charset="0"/>
                <a:ea typeface="Microsoft YaHei" charset="-122"/>
              </a:defRPr>
            </a:lvl4pPr>
            <a:lvl5pPr eaLnBrk="0">
              <a:tabLst>
                <a:tab pos="806193" algn="l"/>
                <a:tab pos="1612384" algn="l"/>
                <a:tab pos="2418577" algn="l"/>
                <a:tab pos="3224769" algn="l"/>
              </a:tabLst>
              <a:defRPr>
                <a:solidFill>
                  <a:schemeClr val="tx1"/>
                </a:solidFill>
                <a:latin typeface="Arial" charset="0"/>
                <a:ea typeface="Microsoft YaHei" charset="-122"/>
              </a:defRPr>
            </a:lvl5pPr>
            <a:lvl6pPr marL="2770083"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6pPr>
            <a:lvl7pPr marL="3273735"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7pPr>
            <a:lvl8pPr marL="3777386"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8pPr>
            <a:lvl9pPr marL="4281038" indent="-251826" defTabSz="503652" eaLnBrk="0" fontAlgn="base" hangingPunct="0">
              <a:lnSpc>
                <a:spcPct val="93000"/>
              </a:lnSpc>
              <a:spcBef>
                <a:spcPct val="0"/>
              </a:spcBef>
              <a:spcAft>
                <a:spcPct val="0"/>
              </a:spcAft>
              <a:buClr>
                <a:srgbClr val="000000"/>
              </a:buClr>
              <a:buSzPct val="100000"/>
              <a:buFont typeface="Times New Roman" pitchFamily="16" charset="0"/>
              <a:tabLst>
                <a:tab pos="806193" algn="l"/>
                <a:tab pos="1612384" algn="l"/>
                <a:tab pos="2418577" algn="l"/>
                <a:tab pos="3224769" algn="l"/>
              </a:tabLst>
              <a:defRPr>
                <a:solidFill>
                  <a:schemeClr val="tx1"/>
                </a:solidFill>
                <a:latin typeface="Arial" charset="0"/>
                <a:ea typeface="Microsoft YaHei" charset="-122"/>
              </a:defRPr>
            </a:lvl9pPr>
          </a:lstStyle>
          <a:p>
            <a:pPr eaLnBrk="1"/>
            <a:fld id="{EA9E5944-9687-48DD-9274-85C3C1A47B28}" type="slidenum">
              <a:rPr lang="en-US" smtClean="0">
                <a:solidFill>
                  <a:srgbClr val="000000"/>
                </a:solidFill>
                <a:latin typeface="Times New Roman" pitchFamily="16" charset="0"/>
              </a:rPr>
              <a:pPr eaLnBrk="1"/>
              <a:t>10</a:t>
            </a:fld>
            <a:endParaRPr lang="en-US" smtClean="0">
              <a:solidFill>
                <a:srgbClr val="000000"/>
              </a:solidFill>
              <a:latin typeface="Times New Roman" pitchFamily="16" charset="0"/>
            </a:endParaRPr>
          </a:p>
        </p:txBody>
      </p:sp>
      <p:sp>
        <p:nvSpPr>
          <p:cNvPr id="60419" name="Rectangle 1"/>
          <p:cNvSpPr>
            <a:spLocks noGrp="1" noRot="1" noChangeAspect="1" noChangeArrowheads="1" noTextEdit="1"/>
          </p:cNvSpPr>
          <p:nvPr>
            <p:ph type="sldImg"/>
          </p:nvPr>
        </p:nvSpPr>
        <p:spPr>
          <a:xfrm>
            <a:off x="1638300" y="839788"/>
            <a:ext cx="5532438" cy="4149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882341" y="5253950"/>
            <a:ext cx="7046289" cy="4979064"/>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889" tIns="50945" rIns="101889" bIns="50945"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A02C80CA-23DE-402C-B599-DF86C4EE57D8}" type="slidenum">
              <a:rPr/>
              <a:pPr>
                <a:defRPr/>
              </a:pPr>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EFB3D6DC-6E24-435F-B83B-7CDEBBA45202}" type="slidenum">
              <a:rPr/>
              <a:pPr>
                <a:defRPr/>
              </a:pPr>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54038"/>
            <a:ext cx="2159000" cy="5602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554038"/>
            <a:ext cx="6327775" cy="5602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DE5265A1-A4BA-4715-9DEE-6598C9F948AA}" type="slidenum">
              <a:rPr/>
              <a:pPr>
                <a:defRPr/>
              </a:pPr>
              <a:t>‹#›</a:t>
            </a:fld>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100131" y="5123780"/>
            <a:ext cx="7222698" cy="1342193"/>
          </a:xfrm>
        </p:spPr>
        <p:txBody>
          <a:bodyPr/>
          <a:lstStyle/>
          <a:p>
            <a:r>
              <a:rPr lang="en-US" smtClean="0"/>
              <a:t>Click to edit Master title style</a:t>
            </a:r>
            <a:endParaRPr lang="en-US"/>
          </a:p>
        </p:txBody>
      </p:sp>
      <p:sp>
        <p:nvSpPr>
          <p:cNvPr id="3" name="Rectangle 13"/>
          <p:cNvSpPr>
            <a:spLocks noGrp="1" noChangeArrowheads="1"/>
          </p:cNvSpPr>
          <p:nvPr>
            <p:ph type="dt" idx="10"/>
          </p:nvPr>
        </p:nvSpPr>
        <p:spPr>
          <a:ln/>
        </p:spPr>
        <p:txBody>
          <a:bodyPr/>
          <a:lstStyle>
            <a:lvl1pPr>
              <a:defRPr/>
            </a:lvl1pPr>
          </a:lstStyle>
          <a:p>
            <a:pPr>
              <a:defRPr/>
            </a:pPr>
            <a:r>
              <a:rPr lang="en-US"/>
              <a:t>3/2/13</a:t>
            </a:r>
          </a:p>
        </p:txBody>
      </p:sp>
      <p:sp>
        <p:nvSpPr>
          <p:cNvPr id="4" name="Rectangle 15"/>
          <p:cNvSpPr>
            <a:spLocks noGrp="1" noChangeArrowheads="1"/>
          </p:cNvSpPr>
          <p:nvPr>
            <p:ph type="sldNum" idx="11"/>
          </p:nvPr>
        </p:nvSpPr>
        <p:spPr>
          <a:ln/>
        </p:spPr>
        <p:txBody>
          <a:bodyPr/>
          <a:lstStyle>
            <a:lvl1pPr>
              <a:defRPr/>
            </a:lvl1pPr>
          </a:lstStyle>
          <a:p>
            <a:pPr>
              <a:defRPr/>
            </a:pPr>
            <a:fld id="{E7FF8F9E-51AC-4C8D-B6C4-7A9991ABB3A1}" type="slidenum">
              <a:rPr lang="en-US"/>
              <a:pPr>
                <a:defRPr/>
              </a:pPr>
              <a:t>‹#›</a:t>
            </a:fld>
            <a:endParaRPr lang="en-US"/>
          </a:p>
        </p:txBody>
      </p:sp>
    </p:spTree>
    <p:extLst>
      <p:ext uri="{BB962C8B-B14F-4D97-AF65-F5344CB8AC3E}">
        <p14:creationId xmlns:p14="http://schemas.microsoft.com/office/powerpoint/2010/main" val="1307761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573FC272-3760-4186-BE00-F0FA7A0F648F}" type="slidenum">
              <a:rPr/>
              <a:pPr>
                <a:defRPr/>
              </a:pPr>
              <a:t>‹#›</a:t>
            </a:fld>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90547D72-5402-45E7-97F1-C1C80C80BAB0}" type="slidenum">
              <a:rPr/>
              <a:pPr>
                <a:defRPr/>
              </a:pPr>
              <a:t>‹#›</a:t>
            </a:fld>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5ACFAEC9-649D-4ED4-8D74-47D187F53806}" type="slidenum">
              <a:rPr/>
              <a:pPr>
                <a:defRPr/>
              </a:pPr>
              <a:t>‹#›</a:t>
            </a:fld>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1768475"/>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A4256444-B5A3-4C77-8190-4E67D8A97209}" type="slidenum">
              <a:rPr/>
              <a:pPr>
                <a:defRPr/>
              </a:pPr>
              <a:t>‹#›</a:t>
            </a:fld>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noGrp="1"/>
          </p:cNvSpPr>
          <p:nvPr>
            <p:ph type="dt" sz="half" idx="10"/>
          </p:nvPr>
        </p:nvSpPr>
        <p:spPr>
          <a:ln/>
        </p:spPr>
        <p:txBody>
          <a:bodyPr/>
          <a:lstStyle>
            <a:lvl1pPr>
              <a:defRPr/>
            </a:lvl1pPr>
          </a:lstStyle>
          <a:p>
            <a:pPr>
              <a:defRPr/>
            </a:pPr>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EA8FC922-5955-4D82-B4AF-E1A0D92B4059}" type="slidenum">
              <a:rPr/>
              <a:pPr>
                <a:defRPr/>
              </a:pPr>
              <a:t>‹#›</a:t>
            </a:fld>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txBox="1">
            <a:spLocks noGrp="1"/>
          </p:cNvSpPr>
          <p:nvPr>
            <p:ph type="dt" sz="half" idx="10"/>
          </p:nvPr>
        </p:nvSpPr>
        <p:spPr>
          <a:ln/>
        </p:spPr>
        <p:txBody>
          <a:bodyPr/>
          <a:lstStyle>
            <a:lvl1pPr>
              <a:defRPr/>
            </a:lvl1pPr>
          </a:lstStyle>
          <a:p>
            <a:pPr>
              <a:defRPr/>
            </a:pPr>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65AE54DB-59E5-4EBA-BB53-B754176D392C}" type="slidenum">
              <a:rPr/>
              <a:pPr>
                <a:defRPr/>
              </a:pPr>
              <a:t>‹#›</a:t>
            </a:fld>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3B0A50CA-1339-4E2D-864D-5503F13DDCF5}" type="slidenum">
              <a:rPr/>
              <a:pPr>
                <a:defRPr/>
              </a:pPr>
              <a:t>‹#›</a:t>
            </a:fld>
            <a:endParaRPr/>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57AD2DC7-2A9C-4B2E-8C7B-4292C6329ABF}" type="slidenum">
              <a:rPr/>
              <a:pPr>
                <a:defRPr/>
              </a:pPr>
              <a:t>‹#›</a:t>
            </a:fld>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34402904-FAAB-4554-9318-E9B903441F41}" type="slidenum">
              <a:rPr/>
              <a:pPr>
                <a:defRPr/>
              </a:pPr>
              <a:t>‹#›</a:t>
            </a:fld>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39D0F7E6-61C0-4A25-90AB-4E0D258E10DD}" type="slidenum">
              <a:rPr/>
              <a:pPr>
                <a:defRPr/>
              </a:pPr>
              <a:t>‹#›</a:t>
            </a:fld>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E6747E3D-C789-4EFA-B45A-D4DC8130ACA7}" type="slidenum">
              <a:rPr/>
              <a:pPr>
                <a:defRPr/>
              </a:pPr>
              <a:t>‹#›</a:t>
            </a:fld>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301625"/>
            <a:ext cx="2266950" cy="6456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3212" cy="6456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D5811012-3417-4863-819E-5836F849DA8A}" type="slidenum">
              <a:rPr/>
              <a:pPr>
                <a:defRPr/>
              </a:pPr>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0FF21BA7-B0DD-4A08-89FD-64795FDF383B}" type="slidenum">
              <a:rPr/>
              <a:pPr>
                <a:defRPr/>
              </a:pPr>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84375"/>
            <a:ext cx="40640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984375"/>
            <a:ext cx="40640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6FE1E07A-07E3-44C7-97D0-EAC5CE682AC1}" type="slidenum">
              <a:rPr/>
              <a:pPr>
                <a:defRPr/>
              </a:pPr>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noGrp="1"/>
          </p:cNvSpPr>
          <p:nvPr>
            <p:ph type="dt" sz="half" idx="10"/>
          </p:nvPr>
        </p:nvSpPr>
        <p:spPr>
          <a:ln/>
        </p:spPr>
        <p:txBody>
          <a:bodyPr/>
          <a:lstStyle>
            <a:lvl1pPr>
              <a:defRPr/>
            </a:lvl1pPr>
          </a:lstStyle>
          <a:p>
            <a:pPr>
              <a:defRPr/>
            </a:pPr>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615E5785-1253-4560-A2A4-7999E4E1550E}" type="slidenum">
              <a:rPr/>
              <a:pPr>
                <a:defRPr/>
              </a:pPr>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txBox="1">
            <a:spLocks noGrp="1"/>
          </p:cNvSpPr>
          <p:nvPr>
            <p:ph type="dt" sz="half" idx="10"/>
          </p:nvPr>
        </p:nvSpPr>
        <p:spPr>
          <a:ln/>
        </p:spPr>
        <p:txBody>
          <a:bodyPr/>
          <a:lstStyle>
            <a:lvl1pPr>
              <a:defRPr/>
            </a:lvl1pPr>
          </a:lstStyle>
          <a:p>
            <a:pPr>
              <a:defRPr/>
            </a:pPr>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077F0793-29D4-4D9F-8671-442CEC86D3E9}" type="slidenum">
              <a:rPr/>
              <a:pPr>
                <a:defRPr/>
              </a:pPr>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D1EA66A9-89E4-4F24-AD1D-7515F655BA3D}" type="slidenum">
              <a:rPr/>
              <a:pPr>
                <a:defRPr/>
              </a:pPr>
              <a:t>‹#›</a:t>
            </a:fld>
            <a:endParaRPr/>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A60C28C8-C5C7-4398-8DB4-2B99D5326EC9}" type="slidenum">
              <a:rPr/>
              <a:pPr>
                <a:defRPr/>
              </a:pPr>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392447DB-5B92-4D08-B60B-9A24EB93D8E7}" type="slidenum">
              <a:rPr/>
              <a:pPr>
                <a:defRPr/>
              </a:pPr>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Pictures/100000000000032000000258CA0C59C4.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Pictures/100000000000032000000258B0456710.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r:link="rId15"/>
          <a:srcRec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720725" y="554038"/>
            <a:ext cx="8639175" cy="1262062"/>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1027" name="Text Placeholder 2"/>
          <p:cNvSpPr txBox="1">
            <a:spLocks noGrp="1"/>
          </p:cNvSpPr>
          <p:nvPr>
            <p:ph type="body" idx="1"/>
          </p:nvPr>
        </p:nvSpPr>
        <p:spPr bwMode="auto">
          <a:xfrm>
            <a:off x="900113" y="1984375"/>
            <a:ext cx="8280400" cy="4171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txBox="1">
            <a:spLocks noGrp="1"/>
          </p:cNvSpPr>
          <p:nvPr>
            <p:ph type="dt" sz="half" idx="2"/>
          </p:nvPr>
        </p:nvSpPr>
        <p:spPr>
          <a:xfrm>
            <a:off x="612775" y="6454775"/>
            <a:ext cx="2347913" cy="522288"/>
          </a:xfrm>
          <a:prstGeom prst="rect">
            <a:avLst/>
          </a:prstGeom>
          <a:noFill/>
          <a:ln>
            <a:noFill/>
          </a:ln>
        </p:spPr>
        <p:txBody>
          <a:bodyPr lIns="0" tIns="0" rIns="0" bIns="0"/>
          <a:lstStyle>
            <a:lvl1pPr marL="0" marR="0" lvl="0" indent="0" rtl="0" fontAlgn="auto" hangingPunct="0">
              <a:spcBef>
                <a:spcPts val="0"/>
              </a:spcBef>
              <a:spcAft>
                <a:spcPts val="0"/>
              </a:spcAft>
              <a:buNone/>
              <a:tabLst/>
              <a:defRPr lang="en-US" sz="1400">
                <a:latin typeface="Times New Roman" pitchFamily="18"/>
                <a:ea typeface="Lucida Sans Unicode" pitchFamily="2"/>
                <a:cs typeface="Tahoma" pitchFamily="2"/>
              </a:defRPr>
            </a:lvl1pPr>
          </a:lstStyle>
          <a:p>
            <a:pPr>
              <a:defRPr/>
            </a:pPr>
            <a:endParaRPr/>
          </a:p>
        </p:txBody>
      </p:sp>
      <p:sp>
        <p:nvSpPr>
          <p:cNvPr id="5" name="Footer Placeholder 4"/>
          <p:cNvSpPr txBox="1">
            <a:spLocks noGrp="1"/>
          </p:cNvSpPr>
          <p:nvPr>
            <p:ph type="ftr" sz="quarter" idx="3"/>
          </p:nvPr>
        </p:nvSpPr>
        <p:spPr>
          <a:xfrm>
            <a:off x="3448050" y="6454775"/>
            <a:ext cx="3194050" cy="522288"/>
          </a:xfrm>
          <a:prstGeom prst="rect">
            <a:avLst/>
          </a:prstGeom>
          <a:noFill/>
          <a:ln>
            <a:noFill/>
          </a:ln>
        </p:spPr>
        <p:txBody>
          <a:bodyPr lIns="0" tIns="0" rIns="0" bIns="0"/>
          <a:lstStyle>
            <a:lvl1pPr marL="0" marR="0" lvl="0" indent="0" algn="ctr" rtl="0" fontAlgn="auto" hangingPunct="0">
              <a:spcBef>
                <a:spcPts val="0"/>
              </a:spcBef>
              <a:spcAft>
                <a:spcPts val="0"/>
              </a:spcAft>
              <a:buNone/>
              <a:tabLst/>
              <a:defRPr lang="en-US" sz="1400">
                <a:latin typeface="Times New Roman" pitchFamily="18"/>
                <a:ea typeface="Lucida Sans Unicode" pitchFamily="2"/>
                <a:cs typeface="Tahoma" pitchFamily="2"/>
              </a:defRPr>
            </a:lvl1pPr>
          </a:lstStyle>
          <a:p>
            <a:pPr>
              <a:defRPr/>
            </a:pPr>
            <a:endParaRPr/>
          </a:p>
        </p:txBody>
      </p:sp>
      <p:sp>
        <p:nvSpPr>
          <p:cNvPr id="6" name="Slide Number Placeholder 5"/>
          <p:cNvSpPr txBox="1">
            <a:spLocks noGrp="1"/>
          </p:cNvSpPr>
          <p:nvPr>
            <p:ph type="sldNum" sz="quarter" idx="4"/>
          </p:nvPr>
        </p:nvSpPr>
        <p:spPr>
          <a:xfrm>
            <a:off x="7083425" y="6454775"/>
            <a:ext cx="2347913" cy="522288"/>
          </a:xfrm>
          <a:prstGeom prst="rect">
            <a:avLst/>
          </a:prstGeom>
          <a:noFill/>
          <a:ln>
            <a:noFill/>
          </a:ln>
        </p:spPr>
        <p:txBody>
          <a:bodyPr lIns="0" tIns="0" rIns="0" bIns="0"/>
          <a:lstStyle>
            <a:lvl1pPr marL="0" marR="0" lvl="0" indent="0" algn="r" rtl="0" fontAlgn="auto" hangingPunct="0">
              <a:spcBef>
                <a:spcPts val="0"/>
              </a:spcBef>
              <a:spcAft>
                <a:spcPts val="0"/>
              </a:spcAft>
              <a:buNone/>
              <a:tabLst/>
              <a:defRPr lang="en-US" sz="1400">
                <a:latin typeface="Times New Roman" pitchFamily="18"/>
                <a:ea typeface="Lucida Sans Unicode" pitchFamily="2"/>
                <a:cs typeface="Tahoma" pitchFamily="2"/>
              </a:defRPr>
            </a:lvl1pPr>
          </a:lstStyle>
          <a:p>
            <a:pPr>
              <a:defRPr/>
            </a:pPr>
            <a:fld id="{3E382453-8ED8-433D-BAF2-27352DA7F293}"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30" r:id="rId12"/>
  </p:sldLayoutIdLst>
  <p:transition/>
  <p:txStyles>
    <p:titleStyle>
      <a:lvl1pPr algn="ctr" rtl="0" eaLnBrk="0" fontAlgn="base" hangingPunct="0">
        <a:spcBef>
          <a:spcPct val="0"/>
        </a:spcBef>
        <a:spcAft>
          <a:spcPct val="0"/>
        </a:spcAft>
        <a:defRPr lang="en-US" sz="3800">
          <a:solidFill>
            <a:srgbClr val="280099"/>
          </a:solidFill>
          <a:latin typeface="Albany" pitchFamily="18"/>
          <a:cs typeface="Tahoma" pitchFamily="2"/>
        </a:defRPr>
      </a:lvl1pPr>
      <a:lvl2pPr algn="ctr" rtl="0" eaLnBrk="0" fontAlgn="base" hangingPunct="0">
        <a:spcBef>
          <a:spcPct val="0"/>
        </a:spcBef>
        <a:spcAft>
          <a:spcPct val="0"/>
        </a:spcAft>
        <a:defRPr sz="3800">
          <a:solidFill>
            <a:srgbClr val="280099"/>
          </a:solidFill>
          <a:latin typeface="Albany"/>
          <a:cs typeface="Tahoma" pitchFamily="34" charset="0"/>
        </a:defRPr>
      </a:lvl2pPr>
      <a:lvl3pPr algn="ctr" rtl="0" eaLnBrk="0" fontAlgn="base" hangingPunct="0">
        <a:spcBef>
          <a:spcPct val="0"/>
        </a:spcBef>
        <a:spcAft>
          <a:spcPct val="0"/>
        </a:spcAft>
        <a:defRPr sz="3800">
          <a:solidFill>
            <a:srgbClr val="280099"/>
          </a:solidFill>
          <a:latin typeface="Albany"/>
          <a:cs typeface="Tahoma" pitchFamily="34" charset="0"/>
        </a:defRPr>
      </a:lvl3pPr>
      <a:lvl4pPr algn="ctr" rtl="0" eaLnBrk="0" fontAlgn="base" hangingPunct="0">
        <a:spcBef>
          <a:spcPct val="0"/>
        </a:spcBef>
        <a:spcAft>
          <a:spcPct val="0"/>
        </a:spcAft>
        <a:defRPr sz="3800">
          <a:solidFill>
            <a:srgbClr val="280099"/>
          </a:solidFill>
          <a:latin typeface="Albany"/>
          <a:cs typeface="Tahoma" pitchFamily="34" charset="0"/>
        </a:defRPr>
      </a:lvl4pPr>
      <a:lvl5pPr algn="ctr" rtl="0" eaLnBrk="0" fontAlgn="base" hangingPunct="0">
        <a:spcBef>
          <a:spcPct val="0"/>
        </a:spcBef>
        <a:spcAft>
          <a:spcPct val="0"/>
        </a:spcAft>
        <a:defRPr sz="3800">
          <a:solidFill>
            <a:srgbClr val="280099"/>
          </a:solidFill>
          <a:latin typeface="Albany"/>
          <a:cs typeface="Tahoma" pitchFamily="34" charset="0"/>
        </a:defRPr>
      </a:lvl5pPr>
      <a:lvl6pPr marL="457200" algn="ctr" rtl="0" eaLnBrk="0" fontAlgn="base" hangingPunct="0">
        <a:spcBef>
          <a:spcPct val="0"/>
        </a:spcBef>
        <a:spcAft>
          <a:spcPct val="0"/>
        </a:spcAft>
        <a:defRPr sz="3800">
          <a:solidFill>
            <a:srgbClr val="280099"/>
          </a:solidFill>
          <a:latin typeface="Albany"/>
          <a:cs typeface="Tahoma" pitchFamily="34" charset="0"/>
        </a:defRPr>
      </a:lvl6pPr>
      <a:lvl7pPr marL="914400" algn="ctr" rtl="0" eaLnBrk="0" fontAlgn="base" hangingPunct="0">
        <a:spcBef>
          <a:spcPct val="0"/>
        </a:spcBef>
        <a:spcAft>
          <a:spcPct val="0"/>
        </a:spcAft>
        <a:defRPr sz="3800">
          <a:solidFill>
            <a:srgbClr val="280099"/>
          </a:solidFill>
          <a:latin typeface="Albany"/>
          <a:cs typeface="Tahoma" pitchFamily="34" charset="0"/>
        </a:defRPr>
      </a:lvl7pPr>
      <a:lvl8pPr marL="1371600" algn="ctr" rtl="0" eaLnBrk="0" fontAlgn="base" hangingPunct="0">
        <a:spcBef>
          <a:spcPct val="0"/>
        </a:spcBef>
        <a:spcAft>
          <a:spcPct val="0"/>
        </a:spcAft>
        <a:defRPr sz="3800">
          <a:solidFill>
            <a:srgbClr val="280099"/>
          </a:solidFill>
          <a:latin typeface="Albany"/>
          <a:cs typeface="Tahoma" pitchFamily="34" charset="0"/>
        </a:defRPr>
      </a:lvl8pPr>
      <a:lvl9pPr marL="1828800" algn="ctr" rtl="0" eaLnBrk="0" fontAlgn="base" hangingPunct="0">
        <a:spcBef>
          <a:spcPct val="0"/>
        </a:spcBef>
        <a:spcAft>
          <a:spcPct val="0"/>
        </a:spcAft>
        <a:defRPr sz="3800">
          <a:solidFill>
            <a:srgbClr val="280099"/>
          </a:solidFill>
          <a:latin typeface="Albany"/>
          <a:cs typeface="Tahoma" pitchFamily="34" charset="0"/>
        </a:defRPr>
      </a:lvl9pPr>
    </p:titleStyle>
    <p:bodyStyle>
      <a:lvl1pPr algn="l" rtl="0" eaLnBrk="0" fontAlgn="base" hangingPunct="0">
        <a:spcBef>
          <a:spcPct val="0"/>
        </a:spcBef>
        <a:spcAft>
          <a:spcPts val="1413"/>
        </a:spcAft>
        <a:defRPr lang="en-US" sz="3200">
          <a:solidFill>
            <a:schemeClr val="tx1"/>
          </a:solidFill>
          <a:latin typeface="Albany" pitchFamily="18"/>
          <a:cs typeface="Tahoma" pitchFamily="2"/>
        </a:defRPr>
      </a:lvl1pPr>
      <a:lvl2pPr marL="742950" indent="-285750" algn="l" rtl="0" eaLnBrk="0" fontAlgn="base" hangingPunct="0">
        <a:spcBef>
          <a:spcPct val="20000"/>
        </a:spcBef>
        <a:spcAft>
          <a:spcPct val="0"/>
        </a:spcAft>
        <a:buChar char="–"/>
        <a:defRPr sz="2800">
          <a:solidFill>
            <a:schemeClr val="tx1"/>
          </a:solidFill>
          <a:latin typeface="Arial"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Arial"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Arial"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Arial"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Arial" charset="0"/>
          <a:cs typeface="Tahoma" pitchFamily="34" charset="0"/>
        </a:defRPr>
      </a:lvl6pPr>
      <a:lvl7pPr marL="2971800" indent="-228600" algn="l" rtl="0" eaLnBrk="0" fontAlgn="base" hangingPunct="0">
        <a:spcBef>
          <a:spcPct val="20000"/>
        </a:spcBef>
        <a:spcAft>
          <a:spcPct val="0"/>
        </a:spcAft>
        <a:buChar char="»"/>
        <a:defRPr sz="2000">
          <a:solidFill>
            <a:schemeClr val="tx1"/>
          </a:solidFill>
          <a:latin typeface="Arial" charset="0"/>
          <a:cs typeface="Tahoma" pitchFamily="34" charset="0"/>
        </a:defRPr>
      </a:lvl7pPr>
      <a:lvl8pPr marL="3429000" indent="-228600" algn="l" rtl="0" eaLnBrk="0" fontAlgn="base" hangingPunct="0">
        <a:spcBef>
          <a:spcPct val="20000"/>
        </a:spcBef>
        <a:spcAft>
          <a:spcPct val="0"/>
        </a:spcAft>
        <a:buChar char="»"/>
        <a:defRPr sz="2000">
          <a:solidFill>
            <a:schemeClr val="tx1"/>
          </a:solidFill>
          <a:latin typeface="Arial" charset="0"/>
          <a:cs typeface="Tahoma" pitchFamily="34" charset="0"/>
        </a:defRPr>
      </a:lvl8pPr>
      <a:lvl9pPr marL="3886200" indent="-228600" algn="l" rtl="0" eaLnBrk="0" fontAlgn="base" hangingPunct="0">
        <a:spcBef>
          <a:spcPct val="20000"/>
        </a:spcBef>
        <a:spcAft>
          <a:spcPct val="0"/>
        </a:spcAft>
        <a:buChar char="»"/>
        <a:defRPr sz="2000">
          <a:solidFill>
            <a:schemeClr val="tx1"/>
          </a:solidFill>
          <a:latin typeface="Arial" charset="0"/>
          <a:cs typeface="Tahoma" pitchFamily="34"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r:link="rId14"/>
          <a:srcRec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238" y="301625"/>
            <a:ext cx="9072562" cy="1262063"/>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13315" name="Text Placeholder 2"/>
          <p:cNvSpPr txBox="1">
            <a:spLocks noGrp="1"/>
          </p:cNvSpPr>
          <p:nvPr>
            <p:ph type="body" idx="1"/>
          </p:nvPr>
        </p:nvSpPr>
        <p:spPr bwMode="auto">
          <a:xfrm>
            <a:off x="503238" y="1768475"/>
            <a:ext cx="9072562" cy="49895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txBox="1">
            <a:spLocks noGrp="1"/>
          </p:cNvSpPr>
          <p:nvPr>
            <p:ph type="dt" sz="half" idx="2"/>
          </p:nvPr>
        </p:nvSpPr>
        <p:spPr>
          <a:xfrm>
            <a:off x="576263" y="6886575"/>
            <a:ext cx="2347912" cy="522288"/>
          </a:xfrm>
          <a:prstGeom prst="rect">
            <a:avLst/>
          </a:prstGeom>
          <a:noFill/>
          <a:ln>
            <a:noFill/>
          </a:ln>
        </p:spPr>
        <p:txBody>
          <a:bodyPr lIns="0" tIns="0" rIns="0" bIns="0"/>
          <a:lstStyle>
            <a:lvl1pPr marL="0" marR="0" lvl="0" indent="0" rtl="0" fontAlgn="auto" hangingPunct="0">
              <a:spcBef>
                <a:spcPts val="0"/>
              </a:spcBef>
              <a:spcAft>
                <a:spcPts val="0"/>
              </a:spcAft>
              <a:buNone/>
              <a:tabLst/>
              <a:defRPr lang="en-US" sz="1400">
                <a:solidFill>
                  <a:srgbClr val="FFFFFF"/>
                </a:solidFill>
                <a:latin typeface="Times New Roman" pitchFamily="18"/>
                <a:ea typeface="Lucida Sans Unicode" pitchFamily="2"/>
                <a:cs typeface="Tahoma" pitchFamily="2"/>
              </a:defRPr>
            </a:lvl1pPr>
          </a:lstStyle>
          <a:p>
            <a:pPr>
              <a:defRPr/>
            </a:pPr>
            <a:endParaRPr/>
          </a:p>
        </p:txBody>
      </p:sp>
      <p:sp>
        <p:nvSpPr>
          <p:cNvPr id="5" name="Footer Placeholder 4"/>
          <p:cNvSpPr txBox="1">
            <a:spLocks noGrp="1"/>
          </p:cNvSpPr>
          <p:nvPr>
            <p:ph type="ftr" sz="quarter" idx="3"/>
          </p:nvPr>
        </p:nvSpPr>
        <p:spPr>
          <a:xfrm>
            <a:off x="3448050" y="6886575"/>
            <a:ext cx="3194050" cy="522288"/>
          </a:xfrm>
          <a:prstGeom prst="rect">
            <a:avLst/>
          </a:prstGeom>
          <a:noFill/>
          <a:ln>
            <a:noFill/>
          </a:ln>
        </p:spPr>
        <p:txBody>
          <a:bodyPr lIns="0" tIns="0" rIns="0" bIns="0"/>
          <a:lstStyle>
            <a:lvl1pPr marL="0" marR="0" lvl="0" indent="0" algn="ctr" rtl="0" fontAlgn="auto" hangingPunct="0">
              <a:spcBef>
                <a:spcPts val="0"/>
              </a:spcBef>
              <a:spcAft>
                <a:spcPts val="0"/>
              </a:spcAft>
              <a:buNone/>
              <a:tabLst/>
              <a:defRPr lang="en-US" sz="1400">
                <a:solidFill>
                  <a:srgbClr val="FFFFFF"/>
                </a:solidFill>
                <a:latin typeface="Times New Roman" pitchFamily="18"/>
                <a:ea typeface="Lucida Sans Unicode" pitchFamily="2"/>
                <a:cs typeface="Tahoma" pitchFamily="2"/>
              </a:defRPr>
            </a:lvl1pPr>
          </a:lstStyle>
          <a:p>
            <a:pPr>
              <a:defRPr/>
            </a:pPr>
            <a:endParaRPr/>
          </a:p>
        </p:txBody>
      </p:sp>
      <p:sp>
        <p:nvSpPr>
          <p:cNvPr id="6" name="Slide Number Placeholder 5"/>
          <p:cNvSpPr txBox="1">
            <a:spLocks noGrp="1"/>
          </p:cNvSpPr>
          <p:nvPr>
            <p:ph type="sldNum" sz="quarter" idx="4"/>
          </p:nvPr>
        </p:nvSpPr>
        <p:spPr>
          <a:xfrm>
            <a:off x="7227888" y="6886575"/>
            <a:ext cx="2347912" cy="522288"/>
          </a:xfrm>
          <a:prstGeom prst="rect">
            <a:avLst/>
          </a:prstGeom>
          <a:noFill/>
          <a:ln>
            <a:noFill/>
          </a:ln>
        </p:spPr>
        <p:txBody>
          <a:bodyPr lIns="0" tIns="0" rIns="0" bIns="0"/>
          <a:lstStyle>
            <a:lvl1pPr marL="0" marR="0" lvl="0" indent="0" algn="r" rtl="0" fontAlgn="auto" hangingPunct="0">
              <a:spcBef>
                <a:spcPts val="0"/>
              </a:spcBef>
              <a:spcAft>
                <a:spcPts val="0"/>
              </a:spcAft>
              <a:buNone/>
              <a:tabLst/>
              <a:defRPr lang="en-US" sz="1400">
                <a:solidFill>
                  <a:srgbClr val="FFFFFF"/>
                </a:solidFill>
                <a:latin typeface="Times New Roman" pitchFamily="18"/>
                <a:ea typeface="Lucida Sans Unicode" pitchFamily="2"/>
                <a:cs typeface="Tahoma" pitchFamily="2"/>
              </a:defRPr>
            </a:lvl1pPr>
          </a:lstStyle>
          <a:p>
            <a:pPr>
              <a:defRPr/>
            </a:pPr>
            <a:fld id="{EA665670-948C-4D73-BBFD-C3E47DF9F4D2}"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xStyles>
    <p:titleStyle>
      <a:lvl1pPr algn="ctr" rtl="0" eaLnBrk="0" fontAlgn="base" hangingPunct="0">
        <a:spcBef>
          <a:spcPct val="0"/>
        </a:spcBef>
        <a:spcAft>
          <a:spcPct val="0"/>
        </a:spcAft>
        <a:defRPr lang="en-US" sz="3600" b="1">
          <a:solidFill>
            <a:srgbClr val="FFFFFF"/>
          </a:solidFill>
          <a:latin typeface="Thorndale" pitchFamily="18"/>
          <a:cs typeface="Tahoma" pitchFamily="2"/>
        </a:defRPr>
      </a:lvl1pPr>
      <a:lvl2pPr algn="ctr" rtl="0" eaLnBrk="0" fontAlgn="base" hangingPunct="0">
        <a:spcBef>
          <a:spcPct val="0"/>
        </a:spcBef>
        <a:spcAft>
          <a:spcPct val="0"/>
        </a:spcAft>
        <a:defRPr sz="3600" b="1">
          <a:solidFill>
            <a:srgbClr val="FFFFFF"/>
          </a:solidFill>
          <a:latin typeface="Thorndale"/>
          <a:cs typeface="Tahoma" pitchFamily="34" charset="0"/>
        </a:defRPr>
      </a:lvl2pPr>
      <a:lvl3pPr algn="ctr" rtl="0" eaLnBrk="0" fontAlgn="base" hangingPunct="0">
        <a:spcBef>
          <a:spcPct val="0"/>
        </a:spcBef>
        <a:spcAft>
          <a:spcPct val="0"/>
        </a:spcAft>
        <a:defRPr sz="3600" b="1">
          <a:solidFill>
            <a:srgbClr val="FFFFFF"/>
          </a:solidFill>
          <a:latin typeface="Thorndale"/>
          <a:cs typeface="Tahoma" pitchFamily="34" charset="0"/>
        </a:defRPr>
      </a:lvl3pPr>
      <a:lvl4pPr algn="ctr" rtl="0" eaLnBrk="0" fontAlgn="base" hangingPunct="0">
        <a:spcBef>
          <a:spcPct val="0"/>
        </a:spcBef>
        <a:spcAft>
          <a:spcPct val="0"/>
        </a:spcAft>
        <a:defRPr sz="3600" b="1">
          <a:solidFill>
            <a:srgbClr val="FFFFFF"/>
          </a:solidFill>
          <a:latin typeface="Thorndale"/>
          <a:cs typeface="Tahoma" pitchFamily="34" charset="0"/>
        </a:defRPr>
      </a:lvl4pPr>
      <a:lvl5pPr algn="ctr" rtl="0" eaLnBrk="0" fontAlgn="base" hangingPunct="0">
        <a:spcBef>
          <a:spcPct val="0"/>
        </a:spcBef>
        <a:spcAft>
          <a:spcPct val="0"/>
        </a:spcAft>
        <a:defRPr sz="3600" b="1">
          <a:solidFill>
            <a:srgbClr val="FFFFFF"/>
          </a:solidFill>
          <a:latin typeface="Thorndale"/>
          <a:cs typeface="Tahoma" pitchFamily="34" charset="0"/>
        </a:defRPr>
      </a:lvl5pPr>
      <a:lvl6pPr marL="457200" algn="ctr" rtl="0" eaLnBrk="0" fontAlgn="base" hangingPunct="0">
        <a:spcBef>
          <a:spcPct val="0"/>
        </a:spcBef>
        <a:spcAft>
          <a:spcPct val="0"/>
        </a:spcAft>
        <a:defRPr sz="3600" b="1">
          <a:solidFill>
            <a:srgbClr val="FFFFFF"/>
          </a:solidFill>
          <a:latin typeface="Thorndale"/>
          <a:cs typeface="Tahoma" pitchFamily="34" charset="0"/>
        </a:defRPr>
      </a:lvl6pPr>
      <a:lvl7pPr marL="914400" algn="ctr" rtl="0" eaLnBrk="0" fontAlgn="base" hangingPunct="0">
        <a:spcBef>
          <a:spcPct val="0"/>
        </a:spcBef>
        <a:spcAft>
          <a:spcPct val="0"/>
        </a:spcAft>
        <a:defRPr sz="3600" b="1">
          <a:solidFill>
            <a:srgbClr val="FFFFFF"/>
          </a:solidFill>
          <a:latin typeface="Thorndale"/>
          <a:cs typeface="Tahoma" pitchFamily="34" charset="0"/>
        </a:defRPr>
      </a:lvl7pPr>
      <a:lvl8pPr marL="1371600" algn="ctr" rtl="0" eaLnBrk="0" fontAlgn="base" hangingPunct="0">
        <a:spcBef>
          <a:spcPct val="0"/>
        </a:spcBef>
        <a:spcAft>
          <a:spcPct val="0"/>
        </a:spcAft>
        <a:defRPr sz="3600" b="1">
          <a:solidFill>
            <a:srgbClr val="FFFFFF"/>
          </a:solidFill>
          <a:latin typeface="Thorndale"/>
          <a:cs typeface="Tahoma" pitchFamily="34" charset="0"/>
        </a:defRPr>
      </a:lvl8pPr>
      <a:lvl9pPr marL="1828800" algn="ctr" rtl="0" eaLnBrk="0" fontAlgn="base" hangingPunct="0">
        <a:spcBef>
          <a:spcPct val="0"/>
        </a:spcBef>
        <a:spcAft>
          <a:spcPct val="0"/>
        </a:spcAft>
        <a:defRPr sz="3600" b="1">
          <a:solidFill>
            <a:srgbClr val="FFFFFF"/>
          </a:solidFill>
          <a:latin typeface="Thorndale"/>
          <a:cs typeface="Tahoma" pitchFamily="34" charset="0"/>
        </a:defRPr>
      </a:lvl9pPr>
    </p:titleStyle>
    <p:bodyStyle>
      <a:lvl1pPr algn="l" rtl="0" eaLnBrk="0" fontAlgn="base" hangingPunct="0">
        <a:spcBef>
          <a:spcPct val="0"/>
        </a:spcBef>
        <a:spcAft>
          <a:spcPts val="1413"/>
        </a:spcAft>
        <a:defRPr lang="en-US" sz="3200">
          <a:solidFill>
            <a:srgbClr val="FFFFFF"/>
          </a:solidFill>
          <a:latin typeface="Thorndale" pitchFamily="18"/>
          <a:cs typeface="Tahoma" pitchFamily="2"/>
        </a:defRPr>
      </a:lvl1pPr>
      <a:lvl2pPr marL="742950" indent="-285750" algn="l" rtl="0" eaLnBrk="0" fontAlgn="base" hangingPunct="0">
        <a:spcBef>
          <a:spcPct val="20000"/>
        </a:spcBef>
        <a:spcAft>
          <a:spcPct val="0"/>
        </a:spcAft>
        <a:buChar char="–"/>
        <a:defRPr sz="2800">
          <a:solidFill>
            <a:schemeClr val="tx1"/>
          </a:solidFill>
          <a:latin typeface="Arial"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Arial"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Arial"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Arial"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Arial" charset="0"/>
          <a:cs typeface="Tahoma" pitchFamily="34" charset="0"/>
        </a:defRPr>
      </a:lvl6pPr>
      <a:lvl7pPr marL="2971800" indent="-228600" algn="l" rtl="0" eaLnBrk="0" fontAlgn="base" hangingPunct="0">
        <a:spcBef>
          <a:spcPct val="20000"/>
        </a:spcBef>
        <a:spcAft>
          <a:spcPct val="0"/>
        </a:spcAft>
        <a:buChar char="»"/>
        <a:defRPr sz="2000">
          <a:solidFill>
            <a:schemeClr val="tx1"/>
          </a:solidFill>
          <a:latin typeface="Arial" charset="0"/>
          <a:cs typeface="Tahoma" pitchFamily="34" charset="0"/>
        </a:defRPr>
      </a:lvl7pPr>
      <a:lvl8pPr marL="3429000" indent="-228600" algn="l" rtl="0" eaLnBrk="0" fontAlgn="base" hangingPunct="0">
        <a:spcBef>
          <a:spcPct val="20000"/>
        </a:spcBef>
        <a:spcAft>
          <a:spcPct val="0"/>
        </a:spcAft>
        <a:buChar char="»"/>
        <a:defRPr sz="2000">
          <a:solidFill>
            <a:schemeClr val="tx1"/>
          </a:solidFill>
          <a:latin typeface="Arial" charset="0"/>
          <a:cs typeface="Tahoma" pitchFamily="34" charset="0"/>
        </a:defRPr>
      </a:lvl8pPr>
      <a:lvl9pPr marL="3886200" indent="-228600" algn="l" rtl="0" eaLnBrk="0" fontAlgn="base" hangingPunct="0">
        <a:spcBef>
          <a:spcPct val="20000"/>
        </a:spcBef>
        <a:spcAft>
          <a:spcPct val="0"/>
        </a:spcAft>
        <a:buChar char="»"/>
        <a:defRPr sz="2000">
          <a:solidFill>
            <a:schemeClr val="tx1"/>
          </a:solidFill>
          <a:latin typeface="Arial" charset="0"/>
          <a:cs typeface="Tahoma" pitchFamily="34" charset="0"/>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ortsillustrated.cnn.com/vault/topic/article/Selena_Roberts/1900-01-01/2100-12-31/mdd/index.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ortsillustrated.cnn.com/vault/topic/article/Selena_Roberts/1900-01-01/2100-12-31/mdd/index.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ortsillustrated.cnn.com/vault/topic/article/San_Jose/1900-01-01/2100-12-31/mdd/index.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ortsillustrated.cnn.com/vault/topic/article/Silicon_Valley/1900-01-01/2100-12-31/mdd/index.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www.soundout.org/MSIGuide.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mailto:Anichols@starsnashville.org"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idx="4294967295"/>
          </p:nvPr>
        </p:nvSpPr>
        <p:spPr>
          <a:xfrm>
            <a:off x="779837" y="251989"/>
            <a:ext cx="8796758" cy="1259946"/>
          </a:xfrm>
        </p:spPr>
        <p:txBody>
          <a:bodyPr/>
          <a:lstStyle/>
          <a:p>
            <a:pPr eaLnBrk="1">
              <a:buNone/>
              <a:tabLst>
                <a:tab pos="797955" algn="l"/>
                <a:tab pos="1595910" algn="l"/>
                <a:tab pos="2393865" algn="l"/>
                <a:tab pos="3191820" algn="l"/>
                <a:tab pos="3989775" algn="l"/>
                <a:tab pos="4787730" algn="l"/>
                <a:tab pos="5585685" algn="l"/>
                <a:tab pos="6383640" algn="l"/>
              </a:tabLst>
            </a:pPr>
            <a:r>
              <a:rPr lang="en-US" dirty="0" smtClean="0"/>
              <a:t>WELCOME</a:t>
            </a:r>
          </a:p>
        </p:txBody>
      </p:sp>
      <p:sp>
        <p:nvSpPr>
          <p:cNvPr id="6147" name="Text Box 2"/>
          <p:cNvSpPr txBox="1">
            <a:spLocks noChangeArrowheads="1"/>
          </p:cNvSpPr>
          <p:nvPr/>
        </p:nvSpPr>
        <p:spPr bwMode="auto">
          <a:xfrm>
            <a:off x="779837" y="1634155"/>
            <a:ext cx="8803482" cy="5409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lstStyle>
            <a:lvl1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9pPr>
          </a:lstStyle>
          <a:p>
            <a:pPr algn="ctr" eaLnBrk="1">
              <a:spcBef>
                <a:spcPts val="1984"/>
              </a:spcBef>
            </a:pPr>
            <a:endParaRPr lang="en-US" sz="3500" i="1" dirty="0">
              <a:solidFill>
                <a:srgbClr val="000000"/>
              </a:solidFill>
              <a:latin typeface="Times New Roman" pitchFamily="16" charset="0"/>
            </a:endParaRPr>
          </a:p>
          <a:p>
            <a:pPr algn="ctr" eaLnBrk="1">
              <a:spcBef>
                <a:spcPts val="1984"/>
              </a:spcBef>
            </a:pPr>
            <a:r>
              <a:rPr lang="en-US" sz="3500" b="1" i="1" dirty="0">
                <a:solidFill>
                  <a:srgbClr val="92D050"/>
                </a:solidFill>
                <a:latin typeface="Times New Roman" pitchFamily="16" charset="0"/>
              </a:rPr>
              <a:t>What is MOVE 2 STAND</a:t>
            </a:r>
          </a:p>
          <a:p>
            <a:pPr algn="ctr" eaLnBrk="1">
              <a:spcBef>
                <a:spcPts val="1984"/>
              </a:spcBef>
            </a:pPr>
            <a:r>
              <a:rPr lang="en-US" sz="3500" i="1" dirty="0">
                <a:solidFill>
                  <a:srgbClr val="92D050"/>
                </a:solidFill>
                <a:latin typeface="Times New Roman" pitchFamily="16" charset="0"/>
              </a:rPr>
              <a:t>Eric Johnson, </a:t>
            </a:r>
            <a:r>
              <a:rPr lang="en-US" sz="3500" i="1" dirty="0" smtClean="0">
                <a:solidFill>
                  <a:srgbClr val="92D050"/>
                </a:solidFill>
                <a:latin typeface="Times New Roman" pitchFamily="16" charset="0"/>
              </a:rPr>
              <a:t>Jeannie </a:t>
            </a:r>
            <a:r>
              <a:rPr lang="en-US" sz="3500" i="1" dirty="0">
                <a:solidFill>
                  <a:srgbClr val="92D050"/>
                </a:solidFill>
                <a:latin typeface="Times New Roman" pitchFamily="16" charset="0"/>
              </a:rPr>
              <a:t>Carr </a:t>
            </a:r>
            <a:r>
              <a:rPr lang="en-US" sz="3500" i="1" dirty="0" smtClean="0">
                <a:solidFill>
                  <a:srgbClr val="92D050"/>
                </a:solidFill>
                <a:latin typeface="Times New Roman" pitchFamily="16" charset="0"/>
              </a:rPr>
              <a:t>Connelly &amp; Matt </a:t>
            </a:r>
          </a:p>
          <a:p>
            <a:pPr algn="ctr" eaLnBrk="1">
              <a:spcBef>
                <a:spcPts val="1984"/>
              </a:spcBef>
            </a:pPr>
            <a:r>
              <a:rPr lang="en-US" sz="3500" i="1" dirty="0" smtClean="0">
                <a:solidFill>
                  <a:srgbClr val="92D050"/>
                </a:solidFill>
                <a:latin typeface="Times New Roman" pitchFamily="16" charset="0"/>
              </a:rPr>
              <a:t>Gress</a:t>
            </a:r>
            <a:endParaRPr lang="en-US" sz="3500" i="1" dirty="0">
              <a:solidFill>
                <a:srgbClr val="92D050"/>
              </a:solidFill>
              <a:latin typeface="Times New Roman" pitchFamily="16" charset="0"/>
            </a:endParaRPr>
          </a:p>
        </p:txBody>
      </p:sp>
    </p:spTree>
    <p:extLst>
      <p:ext uri="{BB962C8B-B14F-4D97-AF65-F5344CB8AC3E}">
        <p14:creationId xmlns:p14="http://schemas.microsoft.com/office/powerpoint/2010/main" val="16843886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idx="4294967295"/>
          </p:nvPr>
        </p:nvSpPr>
        <p:spPr>
          <a:xfrm>
            <a:off x="672042" y="302738"/>
            <a:ext cx="4872302" cy="705219"/>
          </a:xfrm>
        </p:spPr>
        <p:txBody>
          <a:bodyPr/>
          <a:lstStyle/>
          <a:p>
            <a:pPr algn="r" eaLnBrk="1" hangingPunct="1">
              <a:tabLst>
                <a:tab pos="797955" algn="l"/>
                <a:tab pos="1595910" algn="l"/>
                <a:tab pos="2393865" algn="l"/>
                <a:tab pos="3191820" algn="l"/>
                <a:tab pos="3989775" algn="l"/>
                <a:tab pos="4787730" algn="l"/>
              </a:tabLst>
            </a:pPr>
            <a:r>
              <a:rPr lang="en-US" sz="3500" b="1">
                <a:latin typeface="Tahoma" pitchFamily="32" charset="0"/>
              </a:rPr>
              <a:t>Shining Examples</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21" y="4703799"/>
            <a:ext cx="2856177" cy="2049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21" y="1091953"/>
            <a:ext cx="4956307" cy="3191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Rectangle 4"/>
          <p:cNvSpPr>
            <a:spLocks noChangeArrowheads="1"/>
          </p:cNvSpPr>
          <p:nvPr/>
        </p:nvSpPr>
        <p:spPr bwMode="auto">
          <a:xfrm>
            <a:off x="5376333" y="0"/>
            <a:ext cx="4704292" cy="771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spAutoFit/>
          </a:bodyPr>
          <a:lstStyle/>
          <a:p>
            <a:pPr algn="ctr">
              <a:tabLst>
                <a:tab pos="797955" algn="l"/>
                <a:tab pos="1595910" algn="l"/>
                <a:tab pos="2393865" algn="l"/>
                <a:tab pos="3191820" algn="l"/>
                <a:tab pos="3989775" algn="l"/>
              </a:tabLst>
            </a:pPr>
            <a:r>
              <a:rPr lang="en-US" sz="4400" b="1">
                <a:solidFill>
                  <a:srgbClr val="000000"/>
                </a:solidFill>
                <a:latin typeface="Tahoma" pitchFamily="32" charset="0"/>
              </a:rPr>
              <a:t>Hardin County </a:t>
            </a:r>
          </a:p>
        </p:txBody>
      </p:sp>
      <p:pic>
        <p:nvPicPr>
          <p:cNvPr id="1229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2354" y="1427938"/>
            <a:ext cx="4032250" cy="29398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2224" y="4535805"/>
            <a:ext cx="3276203" cy="22679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6" name="Rectangle 7"/>
          <p:cNvSpPr>
            <a:spLocks noChangeArrowheads="1"/>
          </p:cNvSpPr>
          <p:nvPr/>
        </p:nvSpPr>
        <p:spPr bwMode="auto">
          <a:xfrm>
            <a:off x="7308453" y="5039784"/>
            <a:ext cx="2520156" cy="144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spAutoFit/>
          </a:bodyPr>
          <a:lstStyle/>
          <a:p>
            <a:pPr>
              <a:tabLst>
                <a:tab pos="797955" algn="l"/>
                <a:tab pos="1595910" algn="l"/>
                <a:tab pos="2393865" algn="l"/>
              </a:tabLst>
            </a:pPr>
            <a:r>
              <a:rPr lang="en-US" sz="4400" b="1">
                <a:solidFill>
                  <a:srgbClr val="000000"/>
                </a:solidFill>
                <a:latin typeface="Tahoma" pitchFamily="32" charset="0"/>
              </a:rPr>
              <a:t>Henry County</a:t>
            </a:r>
          </a:p>
        </p:txBody>
      </p:sp>
    </p:spTree>
    <p:extLst>
      <p:ext uri="{BB962C8B-B14F-4D97-AF65-F5344CB8AC3E}">
        <p14:creationId xmlns:p14="http://schemas.microsoft.com/office/powerpoint/2010/main" val="10759215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a:xfrm>
            <a:off x="620712" y="2099909"/>
            <a:ext cx="8915400" cy="4804127"/>
          </a:xfrm>
        </p:spPr>
        <p:txBody>
          <a:bodyPr>
            <a:normAutofit fontScale="85000" lnSpcReduction="20000"/>
          </a:bodyPr>
          <a:lstStyle/>
          <a:p>
            <a:pPr eaLnBrk="1">
              <a:spcAft>
                <a:spcPct val="30000"/>
              </a:spcAft>
              <a:buFont typeface="Wingdings 3" pitchFamily="18" charset="2"/>
              <a:buNone/>
              <a:defRPr/>
            </a:pPr>
            <a:r>
              <a:rPr lang="en-US" sz="4300" b="1" dirty="0" smtClean="0"/>
              <a:t>It </a:t>
            </a:r>
            <a:r>
              <a:rPr lang="en-US" sz="4300" b="1" dirty="0"/>
              <a:t>is based on patterns of people’s experience of school life and reflects*:</a:t>
            </a:r>
          </a:p>
          <a:p>
            <a:pPr eaLnBrk="1">
              <a:spcAft>
                <a:spcPct val="30000"/>
              </a:spcAft>
              <a:buFont typeface="Wingdings 3" pitchFamily="18" charset="2"/>
              <a:buNone/>
              <a:defRPr/>
            </a:pPr>
            <a:r>
              <a:rPr lang="en-US" sz="4300" b="1" dirty="0"/>
              <a:t>     • norms, goals, values</a:t>
            </a:r>
          </a:p>
          <a:p>
            <a:pPr eaLnBrk="1">
              <a:spcAft>
                <a:spcPct val="30000"/>
              </a:spcAft>
              <a:buFont typeface="Wingdings 3" pitchFamily="18" charset="2"/>
              <a:buNone/>
              <a:defRPr/>
            </a:pPr>
            <a:r>
              <a:rPr lang="en-US" sz="4300" b="1" dirty="0"/>
              <a:t>     • interpersonal relationships</a:t>
            </a:r>
          </a:p>
          <a:p>
            <a:pPr eaLnBrk="1">
              <a:spcAft>
                <a:spcPct val="30000"/>
              </a:spcAft>
              <a:buFont typeface="Wingdings 3" pitchFamily="18" charset="2"/>
              <a:buNone/>
              <a:defRPr/>
            </a:pPr>
            <a:r>
              <a:rPr lang="en-US" sz="4300" b="1" dirty="0"/>
              <a:t>     • teaching, learning</a:t>
            </a:r>
          </a:p>
          <a:p>
            <a:pPr eaLnBrk="1">
              <a:spcAft>
                <a:spcPct val="30000"/>
              </a:spcAft>
              <a:buFont typeface="Wingdings 3" pitchFamily="18" charset="2"/>
              <a:buNone/>
              <a:defRPr/>
            </a:pPr>
            <a:r>
              <a:rPr lang="en-US" sz="4300" b="1" dirty="0"/>
              <a:t>     • leadership practices </a:t>
            </a:r>
          </a:p>
          <a:p>
            <a:pPr eaLnBrk="1">
              <a:spcAft>
                <a:spcPct val="30000"/>
              </a:spcAft>
              <a:buFont typeface="Wingdings 3" pitchFamily="18" charset="2"/>
              <a:buNone/>
              <a:defRPr/>
            </a:pPr>
            <a:r>
              <a:rPr lang="en-US" sz="4300" b="1" dirty="0"/>
              <a:t>     • organizational structures. </a:t>
            </a:r>
          </a:p>
          <a:p>
            <a:pPr algn="ctr" eaLnBrk="1">
              <a:spcAft>
                <a:spcPct val="30000"/>
              </a:spcAft>
              <a:buFont typeface="Wingdings 3" pitchFamily="18" charset="2"/>
              <a:buNone/>
              <a:defRPr/>
            </a:pPr>
            <a:endParaRPr lang="en-US" sz="1800" b="1" dirty="0"/>
          </a:p>
          <a:p>
            <a:pPr algn="ctr" eaLnBrk="1">
              <a:spcAft>
                <a:spcPct val="30000"/>
              </a:spcAft>
              <a:buFont typeface="Wingdings 3" pitchFamily="18" charset="2"/>
              <a:buNone/>
              <a:defRPr/>
            </a:pPr>
            <a:r>
              <a:rPr lang="en-US" sz="1800" dirty="0"/>
              <a:t>National School Climate Council </a:t>
            </a:r>
          </a:p>
          <a:p>
            <a:pPr eaLnBrk="1">
              <a:spcAft>
                <a:spcPct val="30000"/>
              </a:spcAft>
              <a:defRPr/>
            </a:pPr>
            <a:endParaRPr lang="en-US" sz="3100" b="1" dirty="0"/>
          </a:p>
          <a:p>
            <a:pPr eaLnBrk="1">
              <a:defRPr/>
            </a:pPr>
            <a:endParaRPr lang="en-US" dirty="0" smtClean="0"/>
          </a:p>
        </p:txBody>
      </p:sp>
      <p:sp>
        <p:nvSpPr>
          <p:cNvPr id="3" name="Title 2"/>
          <p:cNvSpPr>
            <a:spLocks noGrp="1"/>
          </p:cNvSpPr>
          <p:nvPr>
            <p:ph type="title"/>
          </p:nvPr>
        </p:nvSpPr>
        <p:spPr>
          <a:xfrm>
            <a:off x="588037" y="587975"/>
            <a:ext cx="8988557" cy="1511935"/>
          </a:xfrm>
        </p:spPr>
        <p:txBody>
          <a:bodyPr>
            <a:normAutofit fontScale="90000"/>
          </a:bodyPr>
          <a:lstStyle/>
          <a:p>
            <a:pPr algn="ctr" eaLnBrk="1">
              <a:buNone/>
              <a:defRPr/>
            </a:pPr>
            <a:r>
              <a:rPr lang="en-US" sz="4400" dirty="0">
                <a:solidFill>
                  <a:srgbClr val="FF0000"/>
                </a:solidFill>
              </a:rPr>
              <a:t>School climate refers to the character and quality of school life. </a:t>
            </a:r>
            <a:r>
              <a:rPr lang="en-US" dirty="0" smtClean="0">
                <a:solidFill>
                  <a:srgbClr val="FF0000"/>
                </a:solidFill>
              </a:rPr>
              <a:t/>
            </a:r>
            <a:br>
              <a:rPr lang="en-US" dirty="0" smtClean="0">
                <a:solidFill>
                  <a:srgbClr val="FF0000"/>
                </a:solidFill>
              </a:rPr>
            </a:br>
            <a:endParaRPr lang="en-US" dirty="0">
              <a:solidFill>
                <a:srgbClr val="FF0000"/>
              </a:solidFill>
            </a:endParaRPr>
          </a:p>
        </p:txBody>
      </p:sp>
    </p:spTree>
    <p:extLst>
      <p:ext uri="{BB962C8B-B14F-4D97-AF65-F5344CB8AC3E}">
        <p14:creationId xmlns:p14="http://schemas.microsoft.com/office/powerpoint/2010/main" val="32950964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idx="4294967295"/>
          </p:nvPr>
        </p:nvSpPr>
        <p:spPr>
          <a:xfrm>
            <a:off x="1077912" y="655637"/>
            <a:ext cx="7980495" cy="1779518"/>
          </a:xfrm>
        </p:spPr>
        <p:txBody>
          <a:bodyPr/>
          <a:lstStyle/>
          <a:p>
            <a:pPr eaLnBrk="1" hangingPunct="1">
              <a:tabLst>
                <a:tab pos="797955" algn="l"/>
                <a:tab pos="1595910" algn="l"/>
                <a:tab pos="2393865" algn="l"/>
                <a:tab pos="3191820" algn="l"/>
                <a:tab pos="3989775" algn="l"/>
                <a:tab pos="4787730" algn="l"/>
                <a:tab pos="5585685" algn="l"/>
                <a:tab pos="6383640" algn="l"/>
                <a:tab pos="7181595" algn="l"/>
                <a:tab pos="7979550" algn="l"/>
              </a:tabLst>
            </a:pPr>
            <a:r>
              <a:rPr lang="en-US" sz="4000" dirty="0"/>
              <a:t>Jocks Against Bullying </a:t>
            </a:r>
            <a:br>
              <a:rPr lang="en-US" sz="4000" dirty="0"/>
            </a:br>
            <a:r>
              <a:rPr lang="en-US" sz="4000" dirty="0">
                <a:hlinkClick r:id="rId3"/>
              </a:rPr>
              <a:t>Selena Roberts</a:t>
            </a:r>
            <a:r>
              <a:rPr lang="en-US" sz="4000" dirty="0"/>
              <a:t/>
            </a:r>
            <a:br>
              <a:rPr lang="en-US" sz="4000" dirty="0"/>
            </a:br>
            <a:r>
              <a:rPr lang="en-US" sz="4000" i="1" dirty="0"/>
              <a:t>Sports Illustrated</a:t>
            </a:r>
            <a:r>
              <a:rPr lang="en-US" sz="4000" dirty="0"/>
              <a:t>, </a:t>
            </a:r>
            <a:r>
              <a:rPr lang="en-US" sz="3400" dirty="0"/>
              <a:t>July 07, 2008 </a:t>
            </a:r>
            <a:r>
              <a:rPr lang="en-US" dirty="0" smtClean="0"/>
              <a:t/>
            </a:r>
            <a:br>
              <a:rPr lang="en-US" dirty="0" smtClean="0"/>
            </a:br>
            <a:endParaRPr lang="en-US" dirty="0" smtClean="0"/>
          </a:p>
        </p:txBody>
      </p:sp>
      <p:sp>
        <p:nvSpPr>
          <p:cNvPr id="19459" name="Text Box 2"/>
          <p:cNvSpPr txBox="1">
            <a:spLocks noChangeArrowheads="1"/>
          </p:cNvSpPr>
          <p:nvPr/>
        </p:nvSpPr>
        <p:spPr bwMode="auto">
          <a:xfrm>
            <a:off x="620713" y="2267902"/>
            <a:ext cx="8915400" cy="4788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9pPr>
          </a:lstStyle>
          <a:p>
            <a:pPr eaLnBrk="1">
              <a:spcBef>
                <a:spcPts val="1984"/>
              </a:spcBef>
            </a:pPr>
            <a:r>
              <a:rPr lang="en-US" sz="2400" dirty="0">
                <a:solidFill>
                  <a:srgbClr val="000000"/>
                </a:solidFill>
                <a:latin typeface="Times New Roman" pitchFamily="16" charset="0"/>
              </a:rPr>
              <a:t>	</a:t>
            </a:r>
            <a:r>
              <a:rPr lang="en-US" sz="4000" b="1" dirty="0">
                <a:solidFill>
                  <a:srgbClr val="6B9811"/>
                </a:solidFill>
                <a:latin typeface="Times New Roman" pitchFamily="16" charset="0"/>
              </a:rPr>
              <a:t>"All the jocks stand up." </a:t>
            </a:r>
            <a:r>
              <a:rPr lang="en-US" sz="2400" dirty="0">
                <a:solidFill>
                  <a:srgbClr val="000000"/>
                </a:solidFill>
                <a:latin typeface="Times New Roman" pitchFamily="16" charset="0"/>
              </a:rPr>
              <a:t/>
            </a:r>
            <a:br>
              <a:rPr lang="en-US" sz="2400" dirty="0">
                <a:solidFill>
                  <a:srgbClr val="000000"/>
                </a:solidFill>
                <a:latin typeface="Times New Roman" pitchFamily="16" charset="0"/>
              </a:rPr>
            </a:br>
            <a:r>
              <a:rPr lang="en-US" sz="2600" dirty="0">
                <a:solidFill>
                  <a:srgbClr val="000000"/>
                </a:solidFill>
                <a:latin typeface="Times New Roman" pitchFamily="16" charset="0"/>
              </a:rPr>
              <a:t>Words allegedly uttered by Eric Harris and Dylan </a:t>
            </a:r>
            <a:r>
              <a:rPr lang="en-US" sz="2600" dirty="0" err="1">
                <a:solidFill>
                  <a:srgbClr val="000000"/>
                </a:solidFill>
                <a:latin typeface="Times New Roman" pitchFamily="16" charset="0"/>
              </a:rPr>
              <a:t>Klebold</a:t>
            </a:r>
            <a:r>
              <a:rPr lang="en-US" sz="2600" dirty="0">
                <a:solidFill>
                  <a:srgbClr val="000000"/>
                </a:solidFill>
                <a:latin typeface="Times New Roman" pitchFamily="16" charset="0"/>
              </a:rPr>
              <a:t> as they began a shooting rampage at Columbine High School, leaving 15 dead on April 20, 1999</a:t>
            </a:r>
          </a:p>
          <a:p>
            <a:pPr eaLnBrk="1">
              <a:spcBef>
                <a:spcPts val="1984"/>
              </a:spcBef>
            </a:pPr>
            <a:r>
              <a:rPr lang="en-US" sz="3500" b="1" dirty="0">
                <a:solidFill>
                  <a:srgbClr val="6B9811"/>
                </a:solidFill>
                <a:latin typeface="Times New Roman" pitchFamily="16" charset="0"/>
              </a:rPr>
              <a:t>"Those </a:t>
            </a:r>
            <a:r>
              <a:rPr lang="en-US" sz="3500" b="1" dirty="0" err="1">
                <a:solidFill>
                  <a:srgbClr val="6B9811"/>
                </a:solidFill>
                <a:latin typeface="Times New Roman" pitchFamily="16" charset="0"/>
              </a:rPr>
              <a:t>motherf</a:t>
            </a:r>
            <a:r>
              <a:rPr lang="en-US" sz="3500" b="1" dirty="0">
                <a:solidFill>
                  <a:srgbClr val="6B9811"/>
                </a:solidFill>
                <a:latin typeface="Times New Roman" pitchFamily="16" charset="0"/>
              </a:rPr>
              <a:t>------ jocks." </a:t>
            </a:r>
            <a:r>
              <a:rPr lang="en-US" sz="2400" dirty="0">
                <a:solidFill>
                  <a:srgbClr val="000000"/>
                </a:solidFill>
                <a:latin typeface="Times New Roman" pitchFamily="16" charset="0"/>
              </a:rPr>
              <a:t/>
            </a:r>
            <a:br>
              <a:rPr lang="en-US" sz="2400" dirty="0">
                <a:solidFill>
                  <a:srgbClr val="000000"/>
                </a:solidFill>
                <a:latin typeface="Times New Roman" pitchFamily="16" charset="0"/>
              </a:rPr>
            </a:br>
            <a:r>
              <a:rPr lang="en-US" sz="2600" dirty="0">
                <a:solidFill>
                  <a:srgbClr val="000000"/>
                </a:solidFill>
                <a:latin typeface="Times New Roman" pitchFamily="16" charset="0"/>
              </a:rPr>
              <a:t>Passage in the online diary of </a:t>
            </a:r>
            <a:r>
              <a:rPr lang="en-US" sz="2600" dirty="0" err="1">
                <a:solidFill>
                  <a:srgbClr val="000000"/>
                </a:solidFill>
                <a:latin typeface="Times New Roman" pitchFamily="16" charset="0"/>
              </a:rPr>
              <a:t>Kimveer</a:t>
            </a:r>
            <a:r>
              <a:rPr lang="en-US" sz="2600" dirty="0">
                <a:solidFill>
                  <a:srgbClr val="000000"/>
                </a:solidFill>
                <a:latin typeface="Times New Roman" pitchFamily="16" charset="0"/>
              </a:rPr>
              <a:t> Gill, discovered after he opened fire at Dawson College in Montreal, killing one and injuring 19 before killing himself on Sept. 13, 2006</a:t>
            </a:r>
          </a:p>
          <a:p>
            <a:pPr eaLnBrk="1">
              <a:spcBef>
                <a:spcPts val="1984"/>
              </a:spcBef>
            </a:pPr>
            <a:endParaRPr lang="en-US" sz="2400" dirty="0">
              <a:solidFill>
                <a:srgbClr val="000000"/>
              </a:solidFill>
              <a:latin typeface="Times New Roman" pitchFamily="16" charset="0"/>
            </a:endParaRPr>
          </a:p>
        </p:txBody>
      </p:sp>
    </p:spTree>
    <p:extLst>
      <p:ext uri="{BB962C8B-B14F-4D97-AF65-F5344CB8AC3E}">
        <p14:creationId xmlns:p14="http://schemas.microsoft.com/office/powerpoint/2010/main" val="21095128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1230312" y="579437"/>
            <a:ext cx="7644474" cy="1905000"/>
          </a:xfrm>
        </p:spPr>
        <p:txBody>
          <a:bodyPr/>
          <a:lstStyle/>
          <a:p>
            <a:pPr eaLnBrk="1" hangingPunct="1">
              <a:buNone/>
              <a:tabLst>
                <a:tab pos="797955" algn="l"/>
                <a:tab pos="1595910" algn="l"/>
                <a:tab pos="2393865" algn="l"/>
                <a:tab pos="3191820" algn="l"/>
                <a:tab pos="3989775" algn="l"/>
                <a:tab pos="4787730" algn="l"/>
                <a:tab pos="5585685" algn="l"/>
                <a:tab pos="6383640" algn="l"/>
                <a:tab pos="7181595" algn="l"/>
              </a:tabLst>
            </a:pPr>
            <a:r>
              <a:rPr lang="en-US" sz="3100" dirty="0"/>
              <a:t>Jocks Against Bullying, </a:t>
            </a:r>
            <a:br>
              <a:rPr lang="en-US" sz="3100" dirty="0"/>
            </a:br>
            <a:r>
              <a:rPr lang="en-US" sz="3100" dirty="0">
                <a:hlinkClick r:id="rId3"/>
              </a:rPr>
              <a:t>Selena Roberts</a:t>
            </a:r>
            <a:r>
              <a:rPr lang="en-US" sz="3100" dirty="0"/>
              <a:t/>
            </a:r>
            <a:br>
              <a:rPr lang="en-US" sz="3100" dirty="0"/>
            </a:br>
            <a:r>
              <a:rPr lang="en-US" sz="3100" i="1" dirty="0"/>
              <a:t>Sports Illustrated</a:t>
            </a:r>
            <a:r>
              <a:rPr lang="en-US" sz="3100" dirty="0"/>
              <a:t>, July 07, 2008 </a:t>
            </a:r>
            <a:br>
              <a:rPr lang="en-US" sz="3100" dirty="0"/>
            </a:br>
            <a:endParaRPr lang="en-US" sz="3100" dirty="0"/>
          </a:p>
        </p:txBody>
      </p:sp>
      <p:sp>
        <p:nvSpPr>
          <p:cNvPr id="20483" name="Text Box 2"/>
          <p:cNvSpPr txBox="1">
            <a:spLocks noChangeArrowheads="1"/>
          </p:cNvSpPr>
          <p:nvPr/>
        </p:nvSpPr>
        <p:spPr bwMode="auto">
          <a:xfrm>
            <a:off x="468312" y="2484437"/>
            <a:ext cx="8839200" cy="568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9pPr>
          </a:lstStyle>
          <a:p>
            <a:pPr eaLnBrk="1">
              <a:spcBef>
                <a:spcPts val="1984"/>
              </a:spcBef>
            </a:pPr>
            <a:r>
              <a:rPr lang="en-US" sz="2400" dirty="0">
                <a:solidFill>
                  <a:srgbClr val="000000"/>
                </a:solidFill>
                <a:latin typeface="Times New Roman" pitchFamily="16" charset="0"/>
              </a:rPr>
              <a:t>	</a:t>
            </a:r>
            <a:r>
              <a:rPr lang="en-US" sz="2600" dirty="0">
                <a:solidFill>
                  <a:srgbClr val="000000"/>
                </a:solidFill>
                <a:latin typeface="Times New Roman" pitchFamily="16" charset="0"/>
              </a:rPr>
              <a:t>JESUS SALAVAR (played wide receiver and cornerback at Del Mar High) can spot the outcasts. They walk carefully enough not to bump anyone—not to draw any stares—as they try to slip through the low-slung hallways of Del Mar High in </a:t>
            </a:r>
            <a:r>
              <a:rPr lang="en-US" sz="2600" dirty="0">
                <a:solidFill>
                  <a:srgbClr val="000000"/>
                </a:solidFill>
                <a:latin typeface="Times New Roman" pitchFamily="16" charset="0"/>
                <a:hlinkClick r:id="rId4"/>
              </a:rPr>
              <a:t>San Jose</a:t>
            </a:r>
            <a:r>
              <a:rPr lang="en-US" sz="2600" dirty="0">
                <a:solidFill>
                  <a:srgbClr val="000000"/>
                </a:solidFill>
                <a:latin typeface="Times New Roman" pitchFamily="16" charset="0"/>
              </a:rPr>
              <a:t>. There is a look the vulnerable possess: haunted. </a:t>
            </a:r>
            <a:r>
              <a:rPr lang="en-US" sz="2600" i="1" dirty="0">
                <a:solidFill>
                  <a:srgbClr val="000000"/>
                </a:solidFill>
                <a:latin typeface="Times New Roman" pitchFamily="16" charset="0"/>
              </a:rPr>
              <a:t>You see the faces, and you see the expressions," </a:t>
            </a:r>
            <a:r>
              <a:rPr lang="en-US" sz="2600" dirty="0">
                <a:solidFill>
                  <a:srgbClr val="000000"/>
                </a:solidFill>
                <a:latin typeface="Times New Roman" pitchFamily="16" charset="0"/>
              </a:rPr>
              <a:t>says </a:t>
            </a:r>
            <a:r>
              <a:rPr lang="en-US" sz="2600" dirty="0" err="1">
                <a:solidFill>
                  <a:srgbClr val="000000"/>
                </a:solidFill>
                <a:latin typeface="Times New Roman" pitchFamily="16" charset="0"/>
              </a:rPr>
              <a:t>Salavar</a:t>
            </a:r>
            <a:r>
              <a:rPr lang="en-US" sz="2600" dirty="0">
                <a:solidFill>
                  <a:srgbClr val="000000"/>
                </a:solidFill>
                <a:latin typeface="Times New Roman" pitchFamily="16" charset="0"/>
              </a:rPr>
              <a:t>. </a:t>
            </a:r>
            <a:r>
              <a:rPr lang="en-US" sz="2600" i="1" dirty="0">
                <a:solidFill>
                  <a:srgbClr val="000000"/>
                </a:solidFill>
                <a:latin typeface="Times New Roman" pitchFamily="16" charset="0"/>
              </a:rPr>
              <a:t>"It makes you wonder, Is it happening to them?" Did they receive the text message about the hot girl who likes them only to find out it was a hoax? Did someone create a phony social networking profile of them that lists their turn-ons as Star Wars and animal porn?”</a:t>
            </a:r>
          </a:p>
          <a:p>
            <a:pPr eaLnBrk="1">
              <a:spcBef>
                <a:spcPts val="1984"/>
              </a:spcBef>
            </a:pPr>
            <a:endParaRPr lang="en-US" sz="2600" dirty="0">
              <a:solidFill>
                <a:srgbClr val="000000"/>
              </a:solidFill>
              <a:latin typeface="Times New Roman" pitchFamily="16" charset="0"/>
            </a:endParaRPr>
          </a:p>
        </p:txBody>
      </p:sp>
    </p:spTree>
    <p:extLst>
      <p:ext uri="{BB962C8B-B14F-4D97-AF65-F5344CB8AC3E}">
        <p14:creationId xmlns:p14="http://schemas.microsoft.com/office/powerpoint/2010/main" val="5895357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849313" y="503237"/>
            <a:ext cx="8610600" cy="1447800"/>
          </a:xfrm>
        </p:spPr>
        <p:txBody>
          <a:bodyPr/>
          <a:lstStyle/>
          <a:p>
            <a:pPr eaLnBrk="1" hangingPunct="1">
              <a:buNone/>
              <a:tabLst>
                <a:tab pos="797955" algn="l"/>
                <a:tab pos="1595910" algn="l"/>
                <a:tab pos="2393865" algn="l"/>
                <a:tab pos="3191820" algn="l"/>
                <a:tab pos="3989775" algn="l"/>
                <a:tab pos="4787730" algn="l"/>
                <a:tab pos="5585685" algn="l"/>
                <a:tab pos="6383640" algn="l"/>
                <a:tab pos="7181595" algn="l"/>
                <a:tab pos="7979550" algn="l"/>
              </a:tabLst>
            </a:pPr>
            <a:r>
              <a:rPr lang="en-US" sz="3500" dirty="0"/>
              <a:t>Michele Livingstone is a swimmer Branham High, located in the same </a:t>
            </a:r>
            <a:r>
              <a:rPr lang="en-US" sz="3500" dirty="0">
                <a:hlinkClick r:id="rId3"/>
              </a:rPr>
              <a:t>Silicon Valley</a:t>
            </a:r>
            <a:r>
              <a:rPr lang="en-US" sz="3500" dirty="0"/>
              <a:t> as Del Mar High</a:t>
            </a:r>
          </a:p>
        </p:txBody>
      </p:sp>
      <p:sp>
        <p:nvSpPr>
          <p:cNvPr id="21507" name="Text Box 2"/>
          <p:cNvSpPr txBox="1">
            <a:spLocks noChangeArrowheads="1"/>
          </p:cNvSpPr>
          <p:nvPr/>
        </p:nvSpPr>
        <p:spPr bwMode="auto">
          <a:xfrm>
            <a:off x="696913" y="1951037"/>
            <a:ext cx="8763000" cy="5104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9pPr>
          </a:lstStyle>
          <a:p>
            <a:pPr algn="ctr" eaLnBrk="1">
              <a:spcBef>
                <a:spcPts val="1984"/>
              </a:spcBef>
            </a:pPr>
            <a:r>
              <a:rPr lang="en-US" sz="2400" dirty="0">
                <a:solidFill>
                  <a:srgbClr val="000000"/>
                </a:solidFill>
                <a:latin typeface="Times New Roman" pitchFamily="16" charset="0"/>
              </a:rPr>
              <a:t>	</a:t>
            </a:r>
            <a:r>
              <a:rPr lang="en-US" sz="3100" dirty="0">
                <a:solidFill>
                  <a:srgbClr val="000000"/>
                </a:solidFill>
                <a:latin typeface="Times New Roman" pitchFamily="16" charset="0"/>
              </a:rPr>
              <a:t>Empathy isn't always a staple of the popular crowd, but the likable Livingstone, bubbly to the point of being carbonated, is turning 17 this week with the kind of perspective some adults don't possess. </a:t>
            </a:r>
          </a:p>
          <a:p>
            <a:pPr algn="ctr" eaLnBrk="1">
              <a:spcBef>
                <a:spcPts val="1984"/>
              </a:spcBef>
            </a:pPr>
            <a:r>
              <a:rPr lang="en-US" sz="3100" i="1" dirty="0">
                <a:solidFill>
                  <a:srgbClr val="000000"/>
                </a:solidFill>
                <a:latin typeface="Times New Roman" pitchFamily="16" charset="0"/>
              </a:rPr>
              <a:t>"Something simple—like saying hello—can change so much for someone who feels isolated," Livingstone says. "It's like they can say to themselves, O.K., not everyone hates me."</a:t>
            </a:r>
          </a:p>
          <a:p>
            <a:pPr eaLnBrk="1">
              <a:spcBef>
                <a:spcPts val="1984"/>
              </a:spcBef>
            </a:pPr>
            <a:endParaRPr lang="en-US" sz="2400" dirty="0">
              <a:solidFill>
                <a:srgbClr val="000000"/>
              </a:solidFill>
              <a:latin typeface="Times New Roman" pitchFamily="16" charset="0"/>
            </a:endParaRPr>
          </a:p>
        </p:txBody>
      </p:sp>
    </p:spTree>
    <p:extLst>
      <p:ext uri="{BB962C8B-B14F-4D97-AF65-F5344CB8AC3E}">
        <p14:creationId xmlns:p14="http://schemas.microsoft.com/office/powerpoint/2010/main" val="41900993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subTitle" idx="4294967295"/>
          </p:nvPr>
        </p:nvSpPr>
        <p:spPr>
          <a:xfrm>
            <a:off x="2100130" y="251989"/>
            <a:ext cx="7980495" cy="2939874"/>
          </a:xfrm>
        </p:spPr>
        <p:txBody>
          <a:bodyPr lIns="99207" tIns="49604" rIns="99207" bIns="49604"/>
          <a:lstStyle/>
          <a:p>
            <a:pPr algn="ctr" eaLnBrk="1">
              <a:spcAft>
                <a:spcPct val="0"/>
              </a:spcAft>
              <a:tabLst>
                <a:tab pos="797955" algn="l"/>
                <a:tab pos="1595910" algn="l"/>
                <a:tab pos="2393865" algn="l"/>
                <a:tab pos="3191820" algn="l"/>
                <a:tab pos="3989775" algn="l"/>
                <a:tab pos="4787730" algn="l"/>
                <a:tab pos="5585685" algn="l"/>
                <a:tab pos="6383640" algn="l"/>
                <a:tab pos="7181595" algn="l"/>
                <a:tab pos="7979550" algn="l"/>
              </a:tabLst>
            </a:pPr>
            <a:endParaRPr lang="en-US" sz="3500">
              <a:latin typeface="Arial" charset="0"/>
            </a:endParaRPr>
          </a:p>
        </p:txBody>
      </p:sp>
      <p:sp>
        <p:nvSpPr>
          <p:cNvPr id="22531" name="Rectangle 2"/>
          <p:cNvSpPr>
            <a:spLocks noGrp="1" noChangeArrowheads="1"/>
          </p:cNvSpPr>
          <p:nvPr>
            <p:ph type="title" idx="4294967295"/>
          </p:nvPr>
        </p:nvSpPr>
        <p:spPr>
          <a:xfrm>
            <a:off x="1932120" y="335986"/>
            <a:ext cx="7392458" cy="1595931"/>
          </a:xfrm>
        </p:spPr>
        <p:txBody>
          <a:bodyPr anchor="t"/>
          <a:lstStyle/>
          <a:p>
            <a:pPr eaLnBrk="1" hangingPunct="1">
              <a:tabLst>
                <a:tab pos="797955" algn="l"/>
                <a:tab pos="1595910" algn="l"/>
                <a:tab pos="2393865" algn="l"/>
                <a:tab pos="3191820" algn="l"/>
                <a:tab pos="3989775" algn="l"/>
                <a:tab pos="4787730" algn="l"/>
                <a:tab pos="5585685" algn="l"/>
                <a:tab pos="6383640" algn="l"/>
                <a:tab pos="7181595" algn="l"/>
              </a:tabLst>
            </a:pP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334" y="4367812"/>
            <a:ext cx="4200260" cy="29398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334" y="503978"/>
            <a:ext cx="3360208" cy="38638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21" y="3191863"/>
            <a:ext cx="4284266" cy="38638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538784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idx="4294967295"/>
          </p:nvPr>
        </p:nvSpPr>
        <p:spPr>
          <a:xfrm>
            <a:off x="0" y="0"/>
            <a:ext cx="5796359" cy="671971"/>
          </a:xfrm>
        </p:spPr>
        <p:txBody>
          <a:bodyPr/>
          <a:lstStyle/>
          <a:p>
            <a:pPr eaLnBrk="1">
              <a:tabLst>
                <a:tab pos="797955" algn="l"/>
                <a:tab pos="1595910" algn="l"/>
                <a:tab pos="2393865" algn="l"/>
                <a:tab pos="3191820" algn="l"/>
                <a:tab pos="3989775" algn="l"/>
                <a:tab pos="4787730" algn="l"/>
                <a:tab pos="5585685" algn="l"/>
              </a:tabLst>
            </a:pPr>
            <a:endParaRPr lang="en-US" smtClean="0"/>
          </a:p>
        </p:txBody>
      </p:sp>
      <p:sp>
        <p:nvSpPr>
          <p:cNvPr id="29699" name="Text Box 2"/>
          <p:cNvSpPr txBox="1">
            <a:spLocks noChangeArrowheads="1"/>
          </p:cNvSpPr>
          <p:nvPr/>
        </p:nvSpPr>
        <p:spPr bwMode="auto">
          <a:xfrm>
            <a:off x="0" y="1679928"/>
            <a:ext cx="6552406" cy="29398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9pPr>
          </a:lstStyle>
          <a:p>
            <a:pPr eaLnBrk="1">
              <a:spcBef>
                <a:spcPts val="1984"/>
              </a:spcBef>
            </a:pPr>
            <a:r>
              <a:rPr lang="en-US" sz="3100" dirty="0">
                <a:solidFill>
                  <a:srgbClr val="000000"/>
                </a:solidFill>
                <a:latin typeface="Times New Roman" pitchFamily="16" charset="0"/>
              </a:rPr>
              <a:t>	</a:t>
            </a:r>
            <a:r>
              <a:rPr lang="en-US" sz="2900" dirty="0">
                <a:solidFill>
                  <a:srgbClr val="000000"/>
                </a:solidFill>
                <a:latin typeface="Bookman Old Style" pitchFamily="16" charset="0"/>
              </a:rPr>
              <a:t>Will challenge the Student Athlete and Leader to examine their attitudes and give in an effort to help them better understand how bullying impacts school climate. This powerful summit will force participants to look at the many hidden  similarities which exist among a diverse population of students. </a:t>
            </a:r>
          </a:p>
        </p:txBody>
      </p:sp>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406" y="587974"/>
            <a:ext cx="3276203" cy="3779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878" y="4619801"/>
            <a:ext cx="3953496" cy="2631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2" name="Rectangle 5"/>
          <p:cNvSpPr>
            <a:spLocks noChangeArrowheads="1"/>
          </p:cNvSpPr>
          <p:nvPr/>
        </p:nvSpPr>
        <p:spPr bwMode="auto">
          <a:xfrm>
            <a:off x="1512094" y="6131736"/>
            <a:ext cx="4200260" cy="1728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spAutoFit/>
          </a:bodyPr>
          <a:lstStyle/>
          <a:p>
            <a:pPr>
              <a:tabLst>
                <a:tab pos="797955" algn="l"/>
                <a:tab pos="1595910" algn="l"/>
                <a:tab pos="2393865" algn="l"/>
                <a:tab pos="3191820" algn="l"/>
              </a:tabLst>
            </a:pPr>
            <a:r>
              <a:rPr lang="en-US" sz="2600" dirty="0">
                <a:solidFill>
                  <a:srgbClr val="000000"/>
                </a:solidFill>
                <a:latin typeface="Bookman Old Style" pitchFamily="16" charset="0"/>
              </a:rPr>
              <a:t>Clinic is held concurrently with the Youth Development Summit.</a:t>
            </a:r>
          </a:p>
        </p:txBody>
      </p:sp>
      <p:pic>
        <p:nvPicPr>
          <p:cNvPr id="297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16125" cy="18479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045881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idx="4294967295"/>
          </p:nvPr>
        </p:nvSpPr>
        <p:spPr>
          <a:xfrm>
            <a:off x="2688167" y="251989"/>
            <a:ext cx="6888427" cy="1259946"/>
          </a:xfrm>
        </p:spPr>
        <p:txBody>
          <a:bodyPr/>
          <a:lstStyle/>
          <a:p>
            <a:pPr eaLnBrk="1">
              <a:tabLst>
                <a:tab pos="797955" algn="l"/>
                <a:tab pos="1595910" algn="l"/>
                <a:tab pos="2393865" algn="l"/>
                <a:tab pos="3191820" algn="l"/>
                <a:tab pos="3989775" algn="l"/>
                <a:tab pos="4787730" algn="l"/>
                <a:tab pos="5585685" algn="l"/>
                <a:tab pos="6383640" algn="l"/>
              </a:tabLst>
            </a:pPr>
            <a:endParaRPr lang="en-US" smtClean="0"/>
          </a:p>
        </p:txBody>
      </p:sp>
      <p:sp>
        <p:nvSpPr>
          <p:cNvPr id="30723" name="Text Box 2"/>
          <p:cNvSpPr txBox="1">
            <a:spLocks noChangeArrowheads="1"/>
          </p:cNvSpPr>
          <p:nvPr/>
        </p:nvSpPr>
        <p:spPr bwMode="auto">
          <a:xfrm>
            <a:off x="2688167" y="2519892"/>
            <a:ext cx="6888427" cy="4233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0794" tIns="50397" rIns="100794" bIns="50397" anchor="ctr"/>
          <a:lstStyle/>
          <a:p>
            <a:endParaRPr lang="en-US"/>
          </a:p>
        </p:txBody>
      </p:sp>
      <p:pic>
        <p:nvPicPr>
          <p:cNvPr id="307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94" y="-27999"/>
            <a:ext cx="11470212" cy="76156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47025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idx="4294967295"/>
          </p:nvPr>
        </p:nvSpPr>
        <p:spPr>
          <a:xfrm>
            <a:off x="1230312" y="808037"/>
            <a:ext cx="8102072" cy="762000"/>
          </a:xfrm>
        </p:spPr>
        <p:txBody>
          <a:bodyPr/>
          <a:lstStyle/>
          <a:p>
            <a:pPr eaLnBrk="1" hangingPunct="1">
              <a:buNone/>
              <a:tabLst>
                <a:tab pos="797955" algn="l"/>
                <a:tab pos="1595910" algn="l"/>
                <a:tab pos="2393865" algn="l"/>
                <a:tab pos="3191820" algn="l"/>
                <a:tab pos="3989775" algn="l"/>
                <a:tab pos="4787730" algn="l"/>
                <a:tab pos="5585685" algn="l"/>
                <a:tab pos="6383640" algn="l"/>
              </a:tabLst>
            </a:pPr>
            <a:r>
              <a:rPr lang="en-US" sz="6000" b="1" dirty="0">
                <a:solidFill>
                  <a:srgbClr val="FF0000"/>
                </a:solidFill>
              </a:rPr>
              <a:t>The Big Picture</a:t>
            </a:r>
            <a:r>
              <a:rPr lang="en-US" sz="6000" b="1" dirty="0"/>
              <a:t/>
            </a:r>
            <a:br>
              <a:rPr lang="en-US" sz="6000" b="1" dirty="0"/>
            </a:br>
            <a:endParaRPr lang="en-US" sz="6000" b="1" dirty="0"/>
          </a:p>
        </p:txBody>
      </p:sp>
      <p:sp>
        <p:nvSpPr>
          <p:cNvPr id="24579" name="Text Box 2"/>
          <p:cNvSpPr txBox="1">
            <a:spLocks noChangeArrowheads="1"/>
          </p:cNvSpPr>
          <p:nvPr/>
        </p:nvSpPr>
        <p:spPr bwMode="auto">
          <a:xfrm>
            <a:off x="2318894" y="1914418"/>
            <a:ext cx="7217218" cy="5294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lstStyle>
            <a:lvl1pPr marL="457200" indent="-455613"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9pPr>
          </a:lstStyle>
          <a:p>
            <a:pPr eaLnBrk="1">
              <a:spcBef>
                <a:spcPts val="1984"/>
              </a:spcBef>
            </a:pPr>
            <a:r>
              <a:rPr lang="en-US" sz="2600" dirty="0">
                <a:solidFill>
                  <a:srgbClr val="000000"/>
                </a:solidFill>
                <a:latin typeface="Times New Roman" pitchFamily="16" charset="0"/>
              </a:rPr>
              <a:t>	</a:t>
            </a:r>
            <a:r>
              <a:rPr lang="en-US" sz="2600" b="1" dirty="0">
                <a:solidFill>
                  <a:srgbClr val="6B9811"/>
                </a:solidFill>
                <a:latin typeface="Bookman Old Style" pitchFamily="16" charset="0"/>
              </a:rPr>
              <a:t>A powerful one day Youth Development summit geared toward athletes and other leaders in the school. </a:t>
            </a:r>
          </a:p>
          <a:p>
            <a:pPr eaLnBrk="1">
              <a:spcBef>
                <a:spcPts val="1984"/>
              </a:spcBef>
            </a:pPr>
            <a:r>
              <a:rPr lang="en-US" sz="2600" b="1" dirty="0">
                <a:solidFill>
                  <a:srgbClr val="6B9811"/>
                </a:solidFill>
                <a:latin typeface="Bookman Old Style" pitchFamily="16" charset="0"/>
              </a:rPr>
              <a:t>Focused topics include:</a:t>
            </a:r>
          </a:p>
          <a:p>
            <a:pPr eaLnBrk="1">
              <a:spcBef>
                <a:spcPts val="1984"/>
              </a:spcBef>
              <a:buClr>
                <a:srgbClr val="8FCB17"/>
              </a:buClr>
              <a:buSzPct val="80000"/>
              <a:buFont typeface="Arial" charset="0"/>
              <a:buChar char="•"/>
            </a:pPr>
            <a:r>
              <a:rPr lang="en-US" sz="2600" b="1" dirty="0">
                <a:solidFill>
                  <a:srgbClr val="6B9811"/>
                </a:solidFill>
                <a:latin typeface="Bookman Old Style" pitchFamily="16" charset="0"/>
              </a:rPr>
              <a:t>Bullying/Harassment</a:t>
            </a:r>
          </a:p>
          <a:p>
            <a:pPr eaLnBrk="1">
              <a:spcBef>
                <a:spcPts val="1984"/>
              </a:spcBef>
              <a:buClr>
                <a:srgbClr val="8FCB17"/>
              </a:buClr>
              <a:buSzPct val="80000"/>
              <a:buFont typeface="Arial" charset="0"/>
              <a:buChar char="•"/>
            </a:pPr>
            <a:r>
              <a:rPr lang="en-US" sz="2600" b="1" dirty="0">
                <a:solidFill>
                  <a:srgbClr val="6B9811"/>
                </a:solidFill>
                <a:latin typeface="Bookman Old Style" pitchFamily="16" charset="0"/>
              </a:rPr>
              <a:t>Conforming/Leadership</a:t>
            </a:r>
          </a:p>
          <a:p>
            <a:pPr eaLnBrk="1">
              <a:spcBef>
                <a:spcPts val="1984"/>
              </a:spcBef>
              <a:buClr>
                <a:srgbClr val="8FCB17"/>
              </a:buClr>
              <a:buSzPct val="80000"/>
              <a:buFont typeface="Arial" charset="0"/>
              <a:buChar char="•"/>
            </a:pPr>
            <a:r>
              <a:rPr lang="en-US" sz="2600" b="1" dirty="0">
                <a:solidFill>
                  <a:srgbClr val="6B9811"/>
                </a:solidFill>
                <a:latin typeface="Bookman Old Style" pitchFamily="16" charset="0"/>
              </a:rPr>
              <a:t>Empowering By-Standers</a:t>
            </a:r>
          </a:p>
          <a:p>
            <a:pPr eaLnBrk="1">
              <a:spcBef>
                <a:spcPts val="1984"/>
              </a:spcBef>
              <a:buClr>
                <a:srgbClr val="8FCB17"/>
              </a:buClr>
              <a:buSzPct val="80000"/>
              <a:buFont typeface="Arial" charset="0"/>
              <a:buChar char="•"/>
            </a:pPr>
            <a:r>
              <a:rPr lang="en-US" sz="2600" b="1" dirty="0">
                <a:solidFill>
                  <a:srgbClr val="6B9811"/>
                </a:solidFill>
                <a:latin typeface="Bookman Old Style" pitchFamily="16" charset="0"/>
              </a:rPr>
              <a:t>Finding the Assets in You</a:t>
            </a:r>
          </a:p>
          <a:p>
            <a:pPr eaLnBrk="1">
              <a:spcBef>
                <a:spcPts val="1984"/>
              </a:spcBef>
              <a:buClr>
                <a:srgbClr val="8FCB17"/>
              </a:buClr>
              <a:buSzPct val="80000"/>
              <a:buFont typeface="Arial" charset="0"/>
              <a:buChar char="•"/>
            </a:pPr>
            <a:r>
              <a:rPr lang="en-US" sz="2600" b="1" dirty="0">
                <a:solidFill>
                  <a:srgbClr val="6B9811"/>
                </a:solidFill>
                <a:latin typeface="Bookman Old Style" pitchFamily="16" charset="0"/>
              </a:rPr>
              <a:t>Building/Creating Empathy</a:t>
            </a:r>
          </a:p>
          <a:p>
            <a:pPr eaLnBrk="1">
              <a:spcBef>
                <a:spcPts val="1984"/>
              </a:spcBef>
            </a:pPr>
            <a:r>
              <a:rPr lang="en-US" sz="2400" dirty="0">
                <a:solidFill>
                  <a:srgbClr val="000000"/>
                </a:solidFill>
                <a:latin typeface="Bookman Old Style" pitchFamily="16" charset="0"/>
              </a:rPr>
              <a:t> </a:t>
            </a:r>
          </a:p>
          <a:p>
            <a:pPr eaLnBrk="1">
              <a:spcBef>
                <a:spcPts val="1984"/>
              </a:spcBef>
            </a:pPr>
            <a:endParaRPr lang="en-US" sz="2400" dirty="0">
              <a:solidFill>
                <a:srgbClr val="000000"/>
              </a:solidFill>
              <a:latin typeface="Times New Roman" pitchFamily="16" charset="0"/>
            </a:endParaRPr>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7921"/>
            <a:ext cx="2016125" cy="30238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94131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39937" name="Subtitle 1"/>
          <p:cNvSpPr txBox="1">
            <a:spLocks noGrp="1"/>
          </p:cNvSpPr>
          <p:nvPr>
            <p:ph type="subTitle" idx="4294967295"/>
          </p:nvPr>
        </p:nvSpPr>
        <p:spPr>
          <a:xfrm>
            <a:off x="696913" y="-503321"/>
            <a:ext cx="8855075" cy="6878806"/>
          </a:xfrm>
        </p:spPr>
        <p:txBody>
          <a:bodyPr anchor="ctr">
            <a:spAutoFit/>
          </a:bodyPr>
          <a:lstStyle/>
          <a:p>
            <a:pPr algn="ctr" eaLnBrk="1">
              <a:buClr>
                <a:srgbClr val="FF3366"/>
              </a:buClr>
              <a:buSzPct val="45000"/>
              <a:buFont typeface="StarSymbol"/>
              <a:buNone/>
            </a:pPr>
            <a:endParaRPr sz="9600" b="1" dirty="0" smtClean="0">
              <a:solidFill>
                <a:srgbClr val="000000"/>
              </a:solidFill>
              <a:latin typeface="Vijaya"/>
              <a:ea typeface="Andale Sans UI"/>
              <a:cs typeface="Andale Sans UI"/>
            </a:endParaRPr>
          </a:p>
          <a:p>
            <a:pPr algn="ctr" eaLnBrk="1">
              <a:buClr>
                <a:srgbClr val="FF3366"/>
              </a:buClr>
              <a:buSzPct val="45000"/>
              <a:buFont typeface="StarSymbol"/>
              <a:buNone/>
            </a:pPr>
            <a:endParaRPr sz="2400" dirty="0" smtClean="0">
              <a:solidFill>
                <a:srgbClr val="000000"/>
              </a:solidFill>
              <a:latin typeface="Albany"/>
              <a:ea typeface="Andale Sans UI"/>
              <a:cs typeface="Andale Sans UI"/>
            </a:endParaRPr>
          </a:p>
          <a:p>
            <a:pPr algn="ctr" eaLnBrk="1">
              <a:buClr>
                <a:srgbClr val="FF3366"/>
              </a:buClr>
              <a:buSzPct val="45000"/>
              <a:buFont typeface="StarSymbol"/>
              <a:buNone/>
            </a:pPr>
            <a:endParaRPr sz="2400" dirty="0" smtClean="0">
              <a:solidFill>
                <a:srgbClr val="000000"/>
              </a:solidFill>
              <a:latin typeface="Albany"/>
              <a:ea typeface="Andale Sans UI"/>
              <a:cs typeface="Andale Sans UI"/>
            </a:endParaRPr>
          </a:p>
          <a:p>
            <a:pPr algn="ctr" eaLnBrk="1">
              <a:buClr>
                <a:srgbClr val="FF3366"/>
              </a:buClr>
              <a:buSzPct val="45000"/>
              <a:buFont typeface="StarSymbol"/>
              <a:buNone/>
            </a:pPr>
            <a:endParaRPr sz="2400" dirty="0" smtClean="0">
              <a:solidFill>
                <a:srgbClr val="000000"/>
              </a:solidFill>
              <a:latin typeface="Albany"/>
              <a:ea typeface="Andale Sans UI"/>
              <a:cs typeface="Andale Sans UI"/>
            </a:endParaRPr>
          </a:p>
          <a:p>
            <a:pPr algn="ctr" eaLnBrk="1">
              <a:buClr>
                <a:srgbClr val="FF3366"/>
              </a:buClr>
              <a:buSzPct val="45000"/>
              <a:buFont typeface="StarSymbol"/>
              <a:buNone/>
            </a:pPr>
            <a:endParaRPr sz="2400" dirty="0" smtClean="0">
              <a:solidFill>
                <a:srgbClr val="000000"/>
              </a:solidFill>
              <a:latin typeface="Albany"/>
              <a:ea typeface="Andale Sans UI"/>
              <a:cs typeface="Andale Sans UI"/>
            </a:endParaRPr>
          </a:p>
          <a:p>
            <a:pPr algn="ctr" eaLnBrk="1">
              <a:buClr>
                <a:srgbClr val="FF3366"/>
              </a:buClr>
              <a:buSzPct val="45000"/>
              <a:buFont typeface="StarSymbol"/>
              <a:buNone/>
            </a:pPr>
            <a:endParaRPr sz="2400" dirty="0" smtClean="0">
              <a:solidFill>
                <a:srgbClr val="000000"/>
              </a:solidFill>
              <a:latin typeface="Albany"/>
              <a:ea typeface="Andale Sans UI"/>
              <a:cs typeface="Andale Sans UI"/>
            </a:endParaRPr>
          </a:p>
          <a:p>
            <a:pPr algn="ctr" eaLnBrk="1">
              <a:buClr>
                <a:srgbClr val="FF3366"/>
              </a:buClr>
              <a:buSzPct val="45000"/>
              <a:buFont typeface="StarSymbol"/>
              <a:buNone/>
            </a:pPr>
            <a:endParaRPr sz="5400" dirty="0" smtClean="0">
              <a:solidFill>
                <a:srgbClr val="000000"/>
              </a:solidFill>
              <a:latin typeface="Albany"/>
              <a:ea typeface="Andale Sans UI"/>
              <a:cs typeface="Andale Sans UI"/>
            </a:endParaRPr>
          </a:p>
          <a:p>
            <a:pPr algn="ctr" eaLnBrk="1">
              <a:buClr>
                <a:srgbClr val="FF3366"/>
              </a:buClr>
              <a:buSzPct val="45000"/>
              <a:buFont typeface="StarSymbol"/>
              <a:buNone/>
            </a:pPr>
            <a:endParaRPr sz="2400" dirty="0" smtClean="0">
              <a:solidFill>
                <a:srgbClr val="000000"/>
              </a:solidFill>
              <a:latin typeface="Albany"/>
              <a:ea typeface="Andale Sans UI"/>
              <a:cs typeface="Andale Sans UI"/>
            </a:endParaRPr>
          </a:p>
          <a:p>
            <a:pPr algn="ctr" eaLnBrk="1">
              <a:buClr>
                <a:srgbClr val="FF3366"/>
              </a:buClr>
              <a:buSzPct val="45000"/>
              <a:buFont typeface="StarSymbol"/>
              <a:buNone/>
            </a:pPr>
            <a:endParaRPr sz="2400" dirty="0" smtClean="0">
              <a:solidFill>
                <a:srgbClr val="000000"/>
              </a:solidFill>
              <a:latin typeface="Albany"/>
              <a:ea typeface="Andale Sans UI"/>
              <a:cs typeface="Andale Sans UI"/>
            </a:endParaRPr>
          </a:p>
          <a:p>
            <a:pPr algn="ctr" eaLnBrk="1">
              <a:buClr>
                <a:srgbClr val="FF3366"/>
              </a:buClr>
              <a:buSzPct val="45000"/>
              <a:buFont typeface="StarSymbol"/>
              <a:buNone/>
            </a:pPr>
            <a:r>
              <a:rPr sz="2400" dirty="0" smtClean="0">
                <a:solidFill>
                  <a:srgbClr val="000000"/>
                </a:solidFill>
                <a:latin typeface="Albany"/>
                <a:ea typeface="Andale Sans UI"/>
                <a:cs typeface="Andale Sans UI"/>
              </a:rPr>
              <a:t>*a program of </a:t>
            </a:r>
            <a:r>
              <a:rPr sz="2400" dirty="0" smtClean="0">
                <a:solidFill>
                  <a:srgbClr val="0000FF"/>
                </a:solidFill>
                <a:latin typeface="Albany"/>
                <a:ea typeface="Andale Sans UI"/>
                <a:cs typeface="Andale Sans UI"/>
              </a:rPr>
              <a:t>S.T.A.R.S.</a:t>
            </a:r>
          </a:p>
        </p:txBody>
      </p:sp>
      <p:pic>
        <p:nvPicPr>
          <p:cNvPr id="39938" name="Picture 2"/>
          <p:cNvPicPr>
            <a:picLocks noChangeAspect="1"/>
          </p:cNvPicPr>
          <p:nvPr/>
        </p:nvPicPr>
        <p:blipFill>
          <a:blip r:embed="rId3"/>
          <a:srcRect/>
          <a:stretch>
            <a:fillRect/>
          </a:stretch>
        </p:blipFill>
        <p:spPr bwMode="auto">
          <a:xfrm>
            <a:off x="593725" y="822325"/>
            <a:ext cx="8789988" cy="3552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subTitle" idx="4294967295"/>
          </p:nvPr>
        </p:nvSpPr>
        <p:spPr>
          <a:xfrm>
            <a:off x="1764109" y="5123780"/>
            <a:ext cx="8316516" cy="1847921"/>
          </a:xfrm>
        </p:spPr>
        <p:txBody>
          <a:bodyPr lIns="99207" tIns="49604" rIns="99207" bIns="49604"/>
          <a:lstStyle/>
          <a:p>
            <a:pPr algn="ctr" eaLnBrk="1">
              <a:spcAft>
                <a:spcPct val="0"/>
              </a:spcAft>
              <a:tabLst>
                <a:tab pos="797955" algn="l"/>
                <a:tab pos="1595910" algn="l"/>
                <a:tab pos="2393865" algn="l"/>
                <a:tab pos="3191820" algn="l"/>
                <a:tab pos="3989775" algn="l"/>
                <a:tab pos="4787730" algn="l"/>
                <a:tab pos="5585685" algn="l"/>
                <a:tab pos="6383640" algn="l"/>
                <a:tab pos="7181595" algn="l"/>
                <a:tab pos="7979550" algn="l"/>
              </a:tabLst>
            </a:pPr>
            <a:endParaRPr lang="en-US" sz="3500">
              <a:latin typeface="Arial" charset="0"/>
            </a:endParaRPr>
          </a:p>
        </p:txBody>
      </p:sp>
      <p:sp>
        <p:nvSpPr>
          <p:cNvPr id="5123" name="Rectangle 2"/>
          <p:cNvSpPr>
            <a:spLocks noGrp="1" noChangeArrowheads="1"/>
          </p:cNvSpPr>
          <p:nvPr>
            <p:ph type="title" idx="4294967295"/>
          </p:nvPr>
        </p:nvSpPr>
        <p:spPr>
          <a:xfrm>
            <a:off x="3864240" y="839964"/>
            <a:ext cx="6216385" cy="3779838"/>
          </a:xfrm>
        </p:spPr>
        <p:txBody>
          <a:bodyPr anchor="t"/>
          <a:lstStyle/>
          <a:p>
            <a:pPr eaLnBrk="1">
              <a:tabLst>
                <a:tab pos="797955" algn="l"/>
                <a:tab pos="1595910" algn="l"/>
                <a:tab pos="2393865" algn="l"/>
                <a:tab pos="3191820" algn="l"/>
                <a:tab pos="3989775" algn="l"/>
                <a:tab pos="4787730" algn="l"/>
                <a:tab pos="5585685" algn="l"/>
              </a:tabLst>
            </a:pPr>
            <a:endParaRPr lang="en-US" smtClean="0"/>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0"/>
            <a:ext cx="4032250" cy="5039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Rectangle 4"/>
          <p:cNvSpPr>
            <a:spLocks noChangeArrowheads="1"/>
          </p:cNvSpPr>
          <p:nvPr/>
        </p:nvSpPr>
        <p:spPr bwMode="auto">
          <a:xfrm>
            <a:off x="588037" y="1343943"/>
            <a:ext cx="5376333" cy="2562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spAutoFit/>
          </a:bodyPr>
          <a:lstStyle/>
          <a:p>
            <a:pPr>
              <a:tabLst>
                <a:tab pos="797955" algn="l"/>
                <a:tab pos="1595910" algn="l"/>
                <a:tab pos="2393865" algn="l"/>
                <a:tab pos="3191820" algn="l"/>
                <a:tab pos="3989775" algn="l"/>
                <a:tab pos="4787730" algn="l"/>
              </a:tabLst>
            </a:pPr>
            <a:r>
              <a:rPr lang="en-US" sz="4000" b="1" dirty="0">
                <a:solidFill>
                  <a:srgbClr val="000000"/>
                </a:solidFill>
                <a:latin typeface="Times New Roman" pitchFamily="16" charset="0"/>
              </a:rPr>
              <a:t>Building Community and Engaging High School Students in Bullying Prevention</a:t>
            </a:r>
          </a:p>
        </p:txBody>
      </p:sp>
      <p:pic>
        <p:nvPicPr>
          <p:cNvPr id="51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209" y="5123780"/>
            <a:ext cx="4200260" cy="18479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780214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75542" y="251989"/>
            <a:ext cx="8988557" cy="1091953"/>
          </a:xfrm>
        </p:spPr>
        <p:txBody>
          <a:bodyPr/>
          <a:lstStyle/>
          <a:p>
            <a:pPr eaLnBrk="1" hangingPunct="1"/>
            <a:endParaRPr lang="en-US" smtClean="0">
              <a:solidFill>
                <a:srgbClr val="FF0000"/>
              </a:solidFill>
            </a:endParaRPr>
          </a:p>
        </p:txBody>
      </p:sp>
      <p:sp>
        <p:nvSpPr>
          <p:cNvPr id="22531" name="Content Placeholder 2"/>
          <p:cNvSpPr>
            <a:spLocks noGrp="1"/>
          </p:cNvSpPr>
          <p:nvPr>
            <p:ph sz="quarter" idx="1"/>
          </p:nvPr>
        </p:nvSpPr>
        <p:spPr>
          <a:xfrm>
            <a:off x="675542" y="1763924"/>
            <a:ext cx="8988557" cy="4955787"/>
          </a:xfrm>
        </p:spPr>
        <p:txBody>
          <a:bodyPr>
            <a:normAutofit lnSpcReduction="10000"/>
          </a:bodyPr>
          <a:lstStyle/>
          <a:p>
            <a:pPr algn="ctr" eaLnBrk="1" hangingPunct="1">
              <a:buFont typeface="Wingdings" pitchFamily="2" charset="2"/>
              <a:buNone/>
            </a:pPr>
            <a:r>
              <a:rPr lang="en-US" dirty="0" smtClean="0"/>
              <a:t>	</a:t>
            </a:r>
            <a:r>
              <a:rPr lang="en-US" sz="6000" dirty="0">
                <a:solidFill>
                  <a:srgbClr val="0070C0"/>
                </a:solidFill>
                <a:latin typeface="Comic Sans MS" pitchFamily="66" charset="0"/>
              </a:rPr>
              <a:t>“The mission of education is to teach students to be both smart and good.”</a:t>
            </a:r>
          </a:p>
          <a:p>
            <a:pPr algn="ctr" eaLnBrk="1" hangingPunct="1">
              <a:buFont typeface="Wingdings" pitchFamily="2" charset="2"/>
              <a:buNone/>
            </a:pPr>
            <a:endParaRPr lang="en-US" sz="6000" dirty="0">
              <a:solidFill>
                <a:srgbClr val="FF0000"/>
              </a:solidFill>
            </a:endParaRPr>
          </a:p>
          <a:p>
            <a:pPr algn="ctr" eaLnBrk="1" hangingPunct="1">
              <a:buFont typeface="Wingdings" pitchFamily="2" charset="2"/>
              <a:buNone/>
            </a:pPr>
            <a:r>
              <a:rPr lang="en-US" sz="2600" dirty="0">
                <a:solidFill>
                  <a:srgbClr val="FF0000"/>
                </a:solidFill>
              </a:rPr>
              <a:t>Socrates</a:t>
            </a:r>
            <a:endParaRPr lang="en-US" sz="2600" dirty="0"/>
          </a:p>
        </p:txBody>
      </p:sp>
    </p:spTree>
    <p:extLst>
      <p:ext uri="{BB962C8B-B14F-4D97-AF65-F5344CB8AC3E}">
        <p14:creationId xmlns:p14="http://schemas.microsoft.com/office/powerpoint/2010/main" val="37929980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75542" y="251989"/>
            <a:ext cx="8988557" cy="1091953"/>
          </a:xfrm>
        </p:spPr>
        <p:txBody>
          <a:bodyPr>
            <a:normAutofit fontScale="90000"/>
          </a:bodyPr>
          <a:lstStyle/>
          <a:p>
            <a:pPr eaLnBrk="1" fontAlgn="auto" hangingPunct="1">
              <a:spcAft>
                <a:spcPts val="0"/>
              </a:spcAft>
              <a:defRPr/>
            </a:pPr>
            <a:endParaRPr lang="en-US" sz="7300" dirty="0">
              <a:solidFill>
                <a:srgbClr val="FF0000"/>
              </a:solidFill>
            </a:endParaRPr>
          </a:p>
        </p:txBody>
      </p:sp>
      <p:sp>
        <p:nvSpPr>
          <p:cNvPr id="24579" name="Rectangle 3"/>
          <p:cNvSpPr>
            <a:spLocks noGrp="1" noChangeArrowheads="1"/>
          </p:cNvSpPr>
          <p:nvPr>
            <p:ph sz="quarter" idx="1"/>
          </p:nvPr>
        </p:nvSpPr>
        <p:spPr>
          <a:xfrm>
            <a:off x="675543" y="1763924"/>
            <a:ext cx="8784370" cy="4955787"/>
          </a:xfrm>
        </p:spPr>
        <p:txBody>
          <a:bodyPr>
            <a:normAutofit/>
          </a:bodyPr>
          <a:lstStyle/>
          <a:p>
            <a:pPr marL="352780" indent="-352780" algn="ctr" eaLnBrk="1" fontAlgn="auto" hangingPunct="1">
              <a:spcAft>
                <a:spcPts val="0"/>
              </a:spcAft>
              <a:defRPr/>
            </a:pPr>
            <a:r>
              <a:rPr lang="en-US" sz="6600" dirty="0">
                <a:solidFill>
                  <a:srgbClr val="0070C0"/>
                </a:solidFill>
                <a:latin typeface="Comic Sans MS" pitchFamily="66" charset="0"/>
              </a:rPr>
              <a:t>“Ability may get you to the top, but it takes character to keep you there.”</a:t>
            </a:r>
          </a:p>
          <a:p>
            <a:pPr marL="352780" indent="-352780" algn="ctr" eaLnBrk="1" fontAlgn="auto" hangingPunct="1">
              <a:spcAft>
                <a:spcPts val="0"/>
              </a:spcAft>
              <a:defRPr/>
            </a:pPr>
            <a:r>
              <a:rPr lang="en-US" sz="2600" dirty="0">
                <a:solidFill>
                  <a:srgbClr val="FF0000"/>
                </a:solidFill>
              </a:rPr>
              <a:t>John Wooden</a:t>
            </a:r>
            <a:endParaRPr lang="en-US" sz="2600" dirty="0">
              <a:latin typeface="+mj-lt"/>
            </a:endParaRPr>
          </a:p>
        </p:txBody>
      </p:sp>
    </p:spTree>
    <p:extLst>
      <p:ext uri="{BB962C8B-B14F-4D97-AF65-F5344CB8AC3E}">
        <p14:creationId xmlns:p14="http://schemas.microsoft.com/office/powerpoint/2010/main" val="270200523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a:t>
            </a:r>
            <a:endParaRPr lang="en-US" dirty="0"/>
          </a:p>
        </p:txBody>
      </p:sp>
      <p:sp>
        <p:nvSpPr>
          <p:cNvPr id="3" name="Content Placeholder 2"/>
          <p:cNvSpPr>
            <a:spLocks noGrp="1"/>
          </p:cNvSpPr>
          <p:nvPr>
            <p:ph idx="1"/>
          </p:nvPr>
        </p:nvSpPr>
        <p:spPr/>
        <p:txBody>
          <a:bodyPr/>
          <a:lstStyle/>
          <a:p>
            <a:r>
              <a:rPr lang="en-US" dirty="0" smtClean="0">
                <a:latin typeface="Comic Sans MS" pitchFamily="66" charset="0"/>
              </a:rPr>
              <a:t>Our Character is much more than just what we try to display for others to see, it is who we are even when no one is watching. </a:t>
            </a:r>
          </a:p>
          <a:p>
            <a:endParaRPr lang="en-US" dirty="0"/>
          </a:p>
          <a:p>
            <a:r>
              <a:rPr lang="en-US" dirty="0" smtClean="0">
                <a:latin typeface="Comic Sans MS" pitchFamily="66" charset="0"/>
              </a:rPr>
              <a:t>Good character is doing the right thing because it is right to do what is right. </a:t>
            </a:r>
            <a:endParaRPr lang="en-US" dirty="0">
              <a:latin typeface="Comic Sans MS" pitchFamily="66" charset="0"/>
            </a:endParaRPr>
          </a:p>
        </p:txBody>
      </p:sp>
    </p:spTree>
    <p:extLst>
      <p:ext uri="{BB962C8B-B14F-4D97-AF65-F5344CB8AC3E}">
        <p14:creationId xmlns:p14="http://schemas.microsoft.com/office/powerpoint/2010/main" val="5386628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675542" y="251989"/>
            <a:ext cx="8988557" cy="1091953"/>
          </a:xfrm>
        </p:spPr>
        <p:txBody>
          <a:bodyPr/>
          <a:lstStyle/>
          <a:p>
            <a:pPr eaLnBrk="1" hangingPunct="1"/>
            <a:endParaRPr lang="en-US" smtClean="0"/>
          </a:p>
        </p:txBody>
      </p:sp>
      <p:sp>
        <p:nvSpPr>
          <p:cNvPr id="103427" name="Content Placeholder 2"/>
          <p:cNvSpPr>
            <a:spLocks noGrp="1"/>
          </p:cNvSpPr>
          <p:nvPr>
            <p:ph sz="quarter" idx="1"/>
          </p:nvPr>
        </p:nvSpPr>
        <p:spPr>
          <a:xfrm>
            <a:off x="675542" y="1763924"/>
            <a:ext cx="8988557" cy="4955787"/>
          </a:xfrm>
        </p:spPr>
        <p:txBody>
          <a:bodyPr/>
          <a:lstStyle/>
          <a:p>
            <a:pPr marL="376229" indent="-376229" algn="ctr" eaLnBrk="1" hangingPunct="1"/>
            <a:r>
              <a:rPr lang="en-US" dirty="0" smtClean="0"/>
              <a:t>	</a:t>
            </a:r>
            <a:r>
              <a:rPr lang="en-US" sz="4000" b="1" dirty="0">
                <a:solidFill>
                  <a:srgbClr val="0070C0"/>
                </a:solidFill>
                <a:latin typeface="Comic Sans MS" pitchFamily="66" charset="0"/>
              </a:rPr>
              <a:t>Student Success, School Improvement and Student Attachment to School are predicated on solid relationships.</a:t>
            </a:r>
          </a:p>
          <a:p>
            <a:pPr marL="376229" indent="-376229" eaLnBrk="1" hangingPunct="1"/>
            <a:endParaRPr lang="en-US" dirty="0" smtClean="0"/>
          </a:p>
          <a:p>
            <a:pPr marL="376229" indent="-376229" eaLnBrk="1" hangingPunct="1"/>
            <a:endParaRPr lang="en-US" dirty="0" smtClean="0"/>
          </a:p>
          <a:p>
            <a:pPr marL="376229" indent="-376229" algn="ctr" eaLnBrk="1" hangingPunct="1"/>
            <a:r>
              <a:rPr lang="en-US" b="1" dirty="0" smtClean="0">
                <a:solidFill>
                  <a:srgbClr val="FF0000"/>
                </a:solidFill>
                <a:latin typeface="Comic Sans MS" pitchFamily="66" charset="0"/>
              </a:rPr>
              <a:t>The result is Student Connectedness</a:t>
            </a:r>
          </a:p>
        </p:txBody>
      </p:sp>
    </p:spTree>
    <p:extLst>
      <p:ext uri="{BB962C8B-B14F-4D97-AF65-F5344CB8AC3E}">
        <p14:creationId xmlns:p14="http://schemas.microsoft.com/office/powerpoint/2010/main" val="391553567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Attachment</a:t>
            </a:r>
            <a:endParaRPr lang="en-US" dirty="0"/>
          </a:p>
        </p:txBody>
      </p:sp>
      <p:sp>
        <p:nvSpPr>
          <p:cNvPr id="3" name="Content Placeholder 2"/>
          <p:cNvSpPr>
            <a:spLocks noGrp="1"/>
          </p:cNvSpPr>
          <p:nvPr>
            <p:ph idx="1"/>
          </p:nvPr>
        </p:nvSpPr>
        <p:spPr/>
        <p:txBody>
          <a:bodyPr/>
          <a:lstStyle/>
          <a:p>
            <a:r>
              <a:rPr lang="en-US" dirty="0" smtClean="0"/>
              <a:t>Students are more likely to succeed when they feel connected to school. School Connection is the belief by students that adults in the school care about their learning as well as about them as individuals.</a:t>
            </a:r>
            <a:endParaRPr lang="en-US" dirty="0"/>
          </a:p>
        </p:txBody>
      </p:sp>
    </p:spTree>
    <p:extLst>
      <p:ext uri="{BB962C8B-B14F-4D97-AF65-F5344CB8AC3E}">
        <p14:creationId xmlns:p14="http://schemas.microsoft.com/office/powerpoint/2010/main" val="42319419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74768" y="1"/>
            <a:ext cx="6468401" cy="1377191"/>
          </a:xfrm>
        </p:spPr>
        <p:txBody>
          <a:bodyPr>
            <a:normAutofit/>
          </a:bodyPr>
          <a:lstStyle/>
          <a:p>
            <a:pPr eaLnBrk="1" hangingPunct="1"/>
            <a:r>
              <a:rPr lang="en-US" b="1" i="1" dirty="0" smtClean="0"/>
              <a:t>In a truly “Safe School,”</a:t>
            </a:r>
            <a:br>
              <a:rPr lang="en-US" b="1" i="1" dirty="0" smtClean="0"/>
            </a:br>
            <a:r>
              <a:rPr lang="en-US" b="1" i="1" dirty="0" smtClean="0"/>
              <a:t>every student feels that …</a:t>
            </a:r>
            <a:endParaRPr lang="en-US" dirty="0" smtClean="0">
              <a:solidFill>
                <a:srgbClr val="FFFF00"/>
              </a:solidFill>
            </a:endParaRPr>
          </a:p>
        </p:txBody>
      </p:sp>
      <p:sp>
        <p:nvSpPr>
          <p:cNvPr id="18435" name="Content Placeholder 2"/>
          <p:cNvSpPr>
            <a:spLocks noGrp="1"/>
          </p:cNvSpPr>
          <p:nvPr>
            <p:ph idx="1"/>
          </p:nvPr>
        </p:nvSpPr>
        <p:spPr>
          <a:xfrm>
            <a:off x="756047" y="1427938"/>
            <a:ext cx="8568531" cy="5291773"/>
          </a:xfrm>
        </p:spPr>
        <p:txBody>
          <a:bodyPr/>
          <a:lstStyle/>
          <a:p>
            <a:pPr eaLnBrk="1" hangingPunct="1">
              <a:buFont typeface="Wingdings 2" pitchFamily="18" charset="2"/>
              <a:buNone/>
            </a:pPr>
            <a:r>
              <a:rPr lang="en-US" sz="4000" b="1" i="1" dirty="0"/>
              <a:t>	</a:t>
            </a:r>
          </a:p>
          <a:p>
            <a:pPr eaLnBrk="1" hangingPunct="1">
              <a:buFont typeface="Wingdings 2" pitchFamily="18" charset="2"/>
              <a:buNone/>
            </a:pPr>
            <a:endParaRPr lang="en-US" dirty="0" smtClean="0"/>
          </a:p>
          <a:p>
            <a:pPr eaLnBrk="1" hangingPunct="1">
              <a:buFont typeface="Wingdings 2" pitchFamily="18" charset="2"/>
              <a:buChar char=""/>
            </a:pPr>
            <a:r>
              <a:rPr lang="en-US" dirty="0" smtClean="0"/>
              <a:t>They belong.</a:t>
            </a:r>
          </a:p>
          <a:p>
            <a:pPr eaLnBrk="1" hangingPunct="1">
              <a:buFont typeface="Wingdings 2" pitchFamily="18" charset="2"/>
              <a:buChar char=""/>
            </a:pPr>
            <a:endParaRPr lang="en-US" dirty="0" smtClean="0"/>
          </a:p>
          <a:p>
            <a:pPr eaLnBrk="1" hangingPunct="1">
              <a:buFont typeface="Wingdings 2" pitchFamily="18" charset="2"/>
              <a:buChar char=""/>
            </a:pPr>
            <a:r>
              <a:rPr lang="en-US" dirty="0" smtClean="0"/>
              <a:t>They are valued.</a:t>
            </a:r>
          </a:p>
          <a:p>
            <a:pPr eaLnBrk="1" hangingPunct="1">
              <a:buFont typeface="Wingdings 2" pitchFamily="18" charset="2"/>
              <a:buChar char=""/>
            </a:pPr>
            <a:endParaRPr lang="en-US" dirty="0" smtClean="0"/>
          </a:p>
          <a:p>
            <a:pPr eaLnBrk="1" hangingPunct="1">
              <a:buFont typeface="Wingdings 2" pitchFamily="18" charset="2"/>
              <a:buChar char=""/>
            </a:pPr>
            <a:r>
              <a:rPr lang="en-US" dirty="0" smtClean="0"/>
              <a:t>They are physically and emotionally safe.</a:t>
            </a:r>
          </a:p>
        </p:txBody>
      </p:sp>
      <p:pic>
        <p:nvPicPr>
          <p:cNvPr id="184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0416" y="251989"/>
            <a:ext cx="3024188" cy="383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28092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41985" name="Subtitle 1"/>
          <p:cNvSpPr txBox="1">
            <a:spLocks noGrp="1"/>
          </p:cNvSpPr>
          <p:nvPr>
            <p:ph type="subTitle" idx="4294967295"/>
          </p:nvPr>
        </p:nvSpPr>
        <p:spPr>
          <a:xfrm>
            <a:off x="773113" y="655638"/>
            <a:ext cx="8459787" cy="9671050"/>
          </a:xfrm>
        </p:spPr>
        <p:txBody>
          <a:bodyPr anchor="ctr"/>
          <a:lstStyle/>
          <a:p>
            <a:pPr indent="-215900" eaLnBrk="1">
              <a:buClr>
                <a:srgbClr val="FF3366"/>
              </a:buClr>
              <a:buSzPct val="45000"/>
              <a:buFont typeface="StarSymbol"/>
              <a:buNone/>
            </a:pPr>
            <a:endParaRPr sz="4400" smtClean="0">
              <a:solidFill>
                <a:srgbClr val="000000"/>
              </a:solidFill>
              <a:latin typeface="Arial" charset="0"/>
              <a:ea typeface="Andale Sans UI"/>
              <a:cs typeface="Andale Sans UI"/>
            </a:endParaRPr>
          </a:p>
          <a:p>
            <a:pPr indent="-215900" eaLnBrk="1">
              <a:buClr>
                <a:srgbClr val="FF3366"/>
              </a:buClr>
              <a:buSzPct val="45000"/>
              <a:buFont typeface="StarSymbol"/>
              <a:buNone/>
            </a:pPr>
            <a:endParaRPr sz="4400" smtClean="0">
              <a:solidFill>
                <a:srgbClr val="000000"/>
              </a:solidFill>
              <a:latin typeface="Arial" charset="0"/>
              <a:ea typeface="Andale Sans UI"/>
              <a:cs typeface="Andale Sans UI"/>
            </a:endParaRPr>
          </a:p>
          <a:p>
            <a:pPr indent="-215900" eaLnBrk="1">
              <a:buClr>
                <a:srgbClr val="FF3366"/>
              </a:buClr>
              <a:buSzPct val="45000"/>
              <a:buFont typeface="StarSymbol"/>
              <a:buNone/>
            </a:pPr>
            <a:r>
              <a:rPr sz="4400" smtClean="0">
                <a:solidFill>
                  <a:srgbClr val="000000"/>
                </a:solidFill>
                <a:latin typeface="Arial" charset="0"/>
                <a:ea typeface="Andale Sans UI"/>
                <a:cs typeface="Andale Sans UI"/>
              </a:rPr>
              <a:t>What is </a:t>
            </a:r>
            <a:r>
              <a:rPr sz="4400" b="1" smtClean="0">
                <a:solidFill>
                  <a:srgbClr val="00FF00"/>
                </a:solidFill>
                <a:latin typeface="Arial" charset="0"/>
                <a:ea typeface="Andale Sans UI"/>
                <a:cs typeface="Andale Sans UI"/>
              </a:rPr>
              <a:t>Move </a:t>
            </a:r>
            <a:r>
              <a:rPr sz="4400" b="1" smtClean="0">
                <a:solidFill>
                  <a:srgbClr val="0000FF"/>
                </a:solidFill>
                <a:latin typeface="Arial" charset="0"/>
                <a:ea typeface="Andale Sans UI"/>
                <a:cs typeface="Andale Sans UI"/>
              </a:rPr>
              <a:t>To</a:t>
            </a:r>
            <a:r>
              <a:rPr sz="4400" b="1" smtClean="0">
                <a:solidFill>
                  <a:srgbClr val="00FF00"/>
                </a:solidFill>
                <a:latin typeface="Arial" charset="0"/>
                <a:ea typeface="Andale Sans UI"/>
                <a:cs typeface="Andale Sans UI"/>
              </a:rPr>
              <a:t> Stand</a:t>
            </a:r>
            <a:r>
              <a:rPr sz="4400" smtClean="0">
                <a:solidFill>
                  <a:srgbClr val="000000"/>
                </a:solidFill>
                <a:latin typeface="Arial" charset="0"/>
                <a:ea typeface="Andale Sans UI"/>
                <a:cs typeface="Andale Sans UI"/>
              </a:rPr>
              <a:t>?</a:t>
            </a:r>
          </a:p>
          <a:p>
            <a:pPr indent="-215900" algn="ctr" eaLnBrk="1">
              <a:buClr>
                <a:srgbClr val="FF3366"/>
              </a:buClr>
              <a:buSzPct val="45000"/>
              <a:buFont typeface="StarSymbol"/>
              <a:buNone/>
            </a:pPr>
            <a:endParaRPr sz="2800" smtClean="0">
              <a:solidFill>
                <a:srgbClr val="000000"/>
              </a:solidFill>
              <a:latin typeface="Arial" charset="0"/>
              <a:ea typeface="Andale Sans UI"/>
              <a:cs typeface="Andale Sans UI"/>
            </a:endParaRPr>
          </a:p>
          <a:p>
            <a:pPr indent="-215900" algn="ctr" eaLnBrk="1">
              <a:buClr>
                <a:srgbClr val="FF3366"/>
              </a:buClr>
              <a:buSzPct val="45000"/>
              <a:buFont typeface="StarSymbol"/>
              <a:buNone/>
            </a:pPr>
            <a:endParaRPr sz="2800" smtClean="0">
              <a:solidFill>
                <a:srgbClr val="000000"/>
              </a:solidFill>
              <a:latin typeface="Arial" charset="0"/>
              <a:ea typeface="Andale Sans UI"/>
              <a:cs typeface="Andale Sans UI"/>
            </a:endParaRPr>
          </a:p>
          <a:p>
            <a:pPr indent="-215900" eaLnBrk="1">
              <a:buClr>
                <a:srgbClr val="FF3366"/>
              </a:buClr>
              <a:buSzPct val="45000"/>
              <a:buFont typeface="StarSymbol"/>
              <a:buNone/>
            </a:pPr>
            <a:r>
              <a:rPr smtClean="0">
                <a:solidFill>
                  <a:srgbClr val="000000"/>
                </a:solidFill>
                <a:latin typeface="Arial" charset="0"/>
                <a:ea typeface="Andale Sans UI"/>
                <a:cs typeface="Andale Sans UI"/>
              </a:rPr>
              <a:t>The Move2Stand program is a workshop designed to successfully address some of the common issues that many schools experience through, bullying, harassment, racism, cliques, violence, stereotyping other social pressures that teens face today.</a:t>
            </a:r>
          </a:p>
          <a:p>
            <a:pPr indent="-215900" eaLnBrk="1">
              <a:buClr>
                <a:srgbClr val="FF3366"/>
              </a:buClr>
              <a:buSzPct val="45000"/>
              <a:buFont typeface="StarSymbol"/>
              <a:buNone/>
            </a:pPr>
            <a:endParaRPr smtClean="0">
              <a:solidFill>
                <a:srgbClr val="000000"/>
              </a:solidFill>
              <a:latin typeface="Arial" charset="0"/>
              <a:ea typeface="Andale Sans UI"/>
              <a:cs typeface="Andale Sans UI"/>
            </a:endParaRPr>
          </a:p>
          <a:p>
            <a:pPr indent="-215900" eaLnBrk="1">
              <a:buClr>
                <a:srgbClr val="FF3366"/>
              </a:buClr>
              <a:buSzPct val="45000"/>
              <a:buFont typeface="StarSymbol"/>
              <a:buNone/>
            </a:pPr>
            <a:endParaRPr sz="4400" smtClean="0">
              <a:solidFill>
                <a:srgbClr val="000000"/>
              </a:solidFill>
              <a:latin typeface="Arial" charset="0"/>
              <a:ea typeface="Andale Sans UI"/>
              <a:cs typeface="Andale Sans UI"/>
            </a:endParaRPr>
          </a:p>
          <a:p>
            <a:pPr indent="-215900" eaLnBrk="1">
              <a:buClr>
                <a:srgbClr val="FF3366"/>
              </a:buClr>
              <a:buSzPct val="45000"/>
              <a:buFont typeface="StarSymbol"/>
              <a:buNone/>
            </a:pPr>
            <a:endParaRPr smtClean="0">
              <a:solidFill>
                <a:srgbClr val="000000"/>
              </a:solidFill>
              <a:latin typeface="Albany"/>
              <a:ea typeface="Andale Sans UI"/>
              <a:cs typeface="Andale Sans UI"/>
            </a:endParaRPr>
          </a:p>
          <a:p>
            <a:pPr indent="-215900" eaLnBrk="1">
              <a:buClr>
                <a:srgbClr val="FF3366"/>
              </a:buClr>
              <a:buSzPct val="45000"/>
              <a:buFont typeface="StarSymbol"/>
              <a:buNone/>
            </a:pPr>
            <a:endParaRPr smtClean="0">
              <a:solidFill>
                <a:srgbClr val="000000"/>
              </a:solidFill>
              <a:latin typeface="Albany"/>
              <a:ea typeface="Andale Sans UI"/>
              <a:cs typeface="Andale Sans UI"/>
            </a:endParaRPr>
          </a:p>
          <a:p>
            <a:pPr indent="-215900" eaLnBrk="1">
              <a:buClr>
                <a:srgbClr val="FF3366"/>
              </a:buClr>
              <a:buSzPct val="45000"/>
              <a:buFont typeface="StarSymbol"/>
              <a:buNone/>
            </a:pPr>
            <a:endParaRPr smtClean="0">
              <a:solidFill>
                <a:srgbClr val="000000"/>
              </a:solidFill>
              <a:latin typeface="Albany"/>
              <a:ea typeface="Andale Sans UI"/>
              <a:cs typeface="Andale Sans UI"/>
            </a:endParaRPr>
          </a:p>
          <a:p>
            <a:pPr indent="-215900" eaLnBrk="1">
              <a:buClr>
                <a:srgbClr val="FF3366"/>
              </a:buClr>
              <a:buSzPct val="45000"/>
              <a:buFont typeface="StarSymbol"/>
              <a:buNone/>
            </a:pPr>
            <a:endParaRPr smtClean="0">
              <a:solidFill>
                <a:srgbClr val="000000"/>
              </a:solidFill>
              <a:latin typeface="Albany"/>
              <a:ea typeface="Andale Sans UI"/>
              <a:cs typeface="Andale Sans UI"/>
            </a:endParaRPr>
          </a:p>
          <a:p>
            <a:pPr indent="-215900" eaLnBrk="1">
              <a:buClr>
                <a:srgbClr val="FF3366"/>
              </a:buClr>
              <a:buSzPct val="45000"/>
              <a:buFont typeface="StarSymbol"/>
              <a:buNone/>
            </a:pPr>
            <a:endParaRPr smtClean="0">
              <a:solidFill>
                <a:srgbClr val="000000"/>
              </a:solidFill>
              <a:latin typeface="Albany"/>
              <a:ea typeface="Andale Sans UI"/>
              <a:cs typeface="Andale Sans UI"/>
            </a:endParaRPr>
          </a:p>
          <a:p>
            <a:pPr indent="-215900" eaLnBrk="1">
              <a:buClr>
                <a:srgbClr val="FF3366"/>
              </a:buClr>
              <a:buSzPct val="45000"/>
              <a:buFont typeface="StarSymbol"/>
              <a:buNone/>
            </a:pPr>
            <a:endParaRPr smtClean="0">
              <a:solidFill>
                <a:srgbClr val="000000"/>
              </a:solidFill>
              <a:latin typeface="Albany"/>
              <a:ea typeface="Andale Sans UI"/>
              <a:cs typeface="Andale Sans UI"/>
            </a:endParaRPr>
          </a:p>
          <a:p>
            <a:pPr indent="-215900" eaLnBrk="1">
              <a:buClr>
                <a:srgbClr val="FF3366"/>
              </a:buClr>
              <a:buSzPct val="45000"/>
              <a:buFont typeface="StarSymbol"/>
              <a:buNone/>
            </a:pPr>
            <a:endParaRPr smtClean="0">
              <a:solidFill>
                <a:srgbClr val="000000"/>
              </a:solidFill>
              <a:latin typeface="Albany"/>
              <a:ea typeface="Andale Sans UI"/>
              <a:cs typeface="Andale Sans UI"/>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720725" y="920750"/>
            <a:ext cx="8639175" cy="5602288"/>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indent="-216000" algn="ctr" eaLnBrk="1" fontAlgn="auto">
              <a:lnSpc>
                <a:spcPct val="150000"/>
              </a:lnSpc>
              <a:spcBef>
                <a:spcPts val="0"/>
              </a:spcBef>
              <a:spcAft>
                <a:spcPts val="1417"/>
              </a:spcAft>
              <a:buClr>
                <a:srgbClr val="FF3366"/>
              </a:buClr>
              <a:buFont typeface="StarSymbol"/>
              <a:buNone/>
              <a:defRPr/>
            </a:pPr>
            <a:r>
              <a:rPr sz="2800" i="1" kern="1200" dirty="0">
                <a:solidFill>
                  <a:sysClr val="windowText" lastClr="000000"/>
                </a:solidFill>
                <a:ea typeface="Andale Sans UI" pitchFamily="2"/>
              </a:rPr>
              <a:t>Move 2 Stand</a:t>
            </a:r>
            <a:r>
              <a:rPr sz="2800" kern="1200" dirty="0">
                <a:solidFill>
                  <a:sysClr val="windowText" lastClr="000000"/>
                </a:solidFill>
                <a:ea typeface="Andale Sans UI" pitchFamily="2"/>
              </a:rPr>
              <a:t> is a powerful one-day six hour youth development training geared toward challenging students athletes and student leaders to examine their attitudes and beliefs in an effort to help them better understand how bullying effects their school climate and what they can do about it.   </a:t>
            </a:r>
            <a:r>
              <a:rPr sz="2800" i="1" kern="1200" dirty="0">
                <a:solidFill>
                  <a:sysClr val="windowText" lastClr="000000"/>
                </a:solidFill>
                <a:ea typeface="Andale Sans UI" pitchFamily="2"/>
              </a:rPr>
              <a:t>Move 2 Stand</a:t>
            </a:r>
            <a:r>
              <a:rPr sz="2800" kern="1200" dirty="0">
                <a:solidFill>
                  <a:sysClr val="windowText" lastClr="000000"/>
                </a:solidFill>
                <a:ea typeface="Andale Sans UI" pitchFamily="2"/>
              </a:rPr>
              <a:t> will provide all participants the opportunity to look at the hidden similarities that exist within a diverse student population.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46081" name="Subtitle 1"/>
          <p:cNvSpPr txBox="1">
            <a:spLocks noGrp="1"/>
          </p:cNvSpPr>
          <p:nvPr>
            <p:ph type="subTitle" idx="4294967295"/>
          </p:nvPr>
        </p:nvSpPr>
        <p:spPr>
          <a:xfrm>
            <a:off x="958850" y="1189038"/>
            <a:ext cx="8459788" cy="5075237"/>
          </a:xfrm>
        </p:spPr>
        <p:txBody>
          <a:bodyPr anchor="ctr"/>
          <a:lstStyle/>
          <a:p>
            <a:pPr indent="-215900" algn="ctr" eaLnBrk="1">
              <a:buClr>
                <a:srgbClr val="333333"/>
              </a:buClr>
              <a:buSzPct val="45000"/>
              <a:buFont typeface="StarSymbol"/>
              <a:buNone/>
            </a:pPr>
            <a:r>
              <a:rPr sz="7200" b="1" smtClean="0">
                <a:latin typeface="Thorndale"/>
                <a:ea typeface="Andale Sans UI"/>
                <a:cs typeface="Andale Sans UI"/>
              </a:rPr>
              <a:t> Things you should know about bullying and harassment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44513" y="-104775"/>
            <a:ext cx="9070975" cy="56356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660" dirty="0">
                <a:solidFill>
                  <a:schemeClr val="tx1"/>
                </a:solidFill>
              </a:rPr>
              <a:t>What is Bullying?</a:t>
            </a:r>
          </a:p>
        </p:txBody>
      </p:sp>
      <p:sp>
        <p:nvSpPr>
          <p:cNvPr id="3" name="Text Placeholder 2"/>
          <p:cNvSpPr txBox="1">
            <a:spLocks noGrp="1"/>
          </p:cNvSpPr>
          <p:nvPr>
            <p:ph type="body" idx="4294967295"/>
          </p:nvPr>
        </p:nvSpPr>
        <p:spPr>
          <a:xfrm>
            <a:off x="849313" y="274638"/>
            <a:ext cx="9070975" cy="6129337"/>
          </a:xfrm>
        </p:spPr>
        <p:txBody>
          <a:bodyPr>
            <a:spAutoFit/>
          </a:bodyPr>
          <a:lstStyle>
            <a:defPPr marL="432000" marR="0" lvl="0" indent="-324000">
              <a:spcBef>
                <a:spcPts val="0"/>
              </a:spcBef>
              <a:spcAft>
                <a:spcPts val="1417"/>
              </a:spcAft>
              <a:buClr>
                <a:srgbClr val="333333"/>
              </a:buClr>
              <a:buSzPct val="45000"/>
              <a:buFont typeface="StarSymbol"/>
              <a:buNone/>
              <a:defRPr lang="en-US"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333333"/>
              </a:buClr>
              <a:buSzPct val="45000"/>
              <a:buFont typeface="StarSymbol"/>
              <a:buChar char="●"/>
              <a:defRPr lang="en-US"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333333"/>
              </a:buClr>
              <a:buSzPct val="75000"/>
              <a:buFont typeface="StarSymbol"/>
              <a:buChar char="–"/>
              <a:defRPr lang="en-US"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333333"/>
              </a:buClr>
              <a:buSzPct val="45000"/>
              <a:buFont typeface="StarSymbol"/>
              <a:buChar char="●"/>
              <a:defRPr lang="en-US"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333333"/>
              </a:buClr>
              <a:buSzPct val="75000"/>
              <a:buFont typeface="StarSymbol"/>
              <a:buChar char="–"/>
              <a:defRPr lang="en-US"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9pPr>
          </a:lstStyle>
          <a:p>
            <a:pPr eaLnBrk="1" fontAlgn="auto">
              <a:lnSpc>
                <a:spcPct val="150000"/>
              </a:lnSpc>
              <a:spcBef>
                <a:spcPts val="400"/>
              </a:spcBef>
              <a:spcAft>
                <a:spcPts val="400"/>
              </a:spcAft>
              <a:buFont typeface="StarSymbol"/>
              <a:buNone/>
              <a:defRPr/>
            </a:pPr>
            <a:r>
              <a:rPr sz="2800" b="1" dirty="0"/>
              <a:t>Bullying</a:t>
            </a:r>
            <a:r>
              <a:rPr sz="2800" dirty="0"/>
              <a:t> is when someone repeatedly and on purpose says or does mean or hurtful things to another person who has a hard time defending him/herself. This definition also includes three important components:</a:t>
            </a:r>
          </a:p>
          <a:p>
            <a:pPr marL="398880" indent="-63000" eaLnBrk="1" fontAlgn="auto">
              <a:lnSpc>
                <a:spcPct val="150000"/>
              </a:lnSpc>
              <a:spcBef>
                <a:spcPts val="400"/>
              </a:spcBef>
              <a:spcAft>
                <a:spcPts val="400"/>
              </a:spcAft>
              <a:defRPr/>
            </a:pPr>
            <a:r>
              <a:rPr sz="2800" dirty="0"/>
              <a:t>Bullying involves aggressive behavior.</a:t>
            </a:r>
          </a:p>
          <a:p>
            <a:pPr marL="398880" indent="-63000" eaLnBrk="1" fontAlgn="auto">
              <a:lnSpc>
                <a:spcPct val="150000"/>
              </a:lnSpc>
              <a:spcBef>
                <a:spcPts val="400"/>
              </a:spcBef>
              <a:spcAft>
                <a:spcPts val="400"/>
              </a:spcAft>
              <a:defRPr/>
            </a:pPr>
            <a:r>
              <a:rPr sz="2800" dirty="0"/>
              <a:t>Bullying typically involves a pattern of behavior repeated over time.</a:t>
            </a:r>
          </a:p>
          <a:p>
            <a:pPr marL="398880" indent="-63000" eaLnBrk="1" fontAlgn="auto">
              <a:lnSpc>
                <a:spcPct val="150000"/>
              </a:lnSpc>
              <a:spcBef>
                <a:spcPts val="400"/>
              </a:spcBef>
              <a:spcAft>
                <a:spcPts val="400"/>
              </a:spcAft>
              <a:defRPr/>
            </a:pPr>
            <a:r>
              <a:rPr sz="2800" dirty="0"/>
              <a:t>An imbalance of power and strength exists. This imbalance could be physical, emotional, social, and economical in nature.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idx="4294967295"/>
          </p:nvPr>
        </p:nvSpPr>
        <p:spPr>
          <a:xfrm>
            <a:off x="2100130" y="302738"/>
            <a:ext cx="7476464" cy="957208"/>
          </a:xfrm>
        </p:spPr>
        <p:txBody>
          <a:bodyPr/>
          <a:lstStyle/>
          <a:p>
            <a:pPr eaLnBrk="1" hangingPunct="1">
              <a:tabLst>
                <a:tab pos="797955" algn="l"/>
                <a:tab pos="1595910" algn="l"/>
                <a:tab pos="2393865" algn="l"/>
                <a:tab pos="3191820" algn="l"/>
                <a:tab pos="3989775" algn="l"/>
                <a:tab pos="4787730" algn="l"/>
                <a:tab pos="5585685" algn="l"/>
                <a:tab pos="6383640" algn="l"/>
                <a:tab pos="7181595" algn="l"/>
              </a:tabLst>
            </a:pPr>
            <a:r>
              <a:rPr lang="en-US" dirty="0" smtClean="0"/>
              <a:t>Tennessee Definitions</a:t>
            </a:r>
          </a:p>
        </p:txBody>
      </p:sp>
      <p:sp>
        <p:nvSpPr>
          <p:cNvPr id="9219" name="Text Box 2"/>
          <p:cNvSpPr txBox="1">
            <a:spLocks noChangeArrowheads="1"/>
          </p:cNvSpPr>
          <p:nvPr/>
        </p:nvSpPr>
        <p:spPr bwMode="auto">
          <a:xfrm>
            <a:off x="1382712" y="1189037"/>
            <a:ext cx="7476464" cy="552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lstStyle>
            <a:lvl1pPr marL="457200" indent="-455613"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1pPr>
            <a:lvl2pPr marL="914400" indent="-455613"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9pPr>
          </a:lstStyle>
          <a:p>
            <a:pPr algn="ctr" eaLnBrk="1">
              <a:spcBef>
                <a:spcPts val="1984"/>
              </a:spcBef>
            </a:pPr>
            <a:r>
              <a:rPr lang="en-US" sz="4400" dirty="0">
                <a:solidFill>
                  <a:srgbClr val="000000"/>
                </a:solidFill>
                <a:latin typeface="Times New Roman" pitchFamily="16" charset="0"/>
              </a:rPr>
              <a:t>Bullying</a:t>
            </a:r>
          </a:p>
          <a:p>
            <a:pPr eaLnBrk="1">
              <a:spcBef>
                <a:spcPts val="1984"/>
              </a:spcBef>
              <a:buClr>
                <a:srgbClr val="8FCB17"/>
              </a:buClr>
              <a:buSzPct val="80000"/>
              <a:buFont typeface="Arial" charset="0"/>
              <a:buChar char="•"/>
            </a:pPr>
            <a:r>
              <a:rPr lang="en-US" sz="3100" dirty="0">
                <a:solidFill>
                  <a:srgbClr val="000000"/>
                </a:solidFill>
                <a:latin typeface="Times New Roman" pitchFamily="16" charset="0"/>
              </a:rPr>
              <a:t>“Bullying” is conduct that meets one or more of the following criteria:</a:t>
            </a:r>
          </a:p>
          <a:p>
            <a:pPr lvl="1" eaLnBrk="1">
              <a:spcBef>
                <a:spcPts val="1984"/>
              </a:spcBef>
              <a:buClr>
                <a:srgbClr val="769F11"/>
              </a:buClr>
              <a:buSzPct val="80000"/>
              <a:buFont typeface="Arial" charset="0"/>
              <a:buChar char="–"/>
            </a:pPr>
            <a:r>
              <a:rPr lang="en-US" sz="3100" dirty="0">
                <a:solidFill>
                  <a:srgbClr val="000000"/>
                </a:solidFill>
                <a:latin typeface="Times New Roman" pitchFamily="16" charset="0"/>
              </a:rPr>
              <a:t>is an act directed at one or more students that is intended to harm or embarrass;</a:t>
            </a:r>
          </a:p>
          <a:p>
            <a:pPr lvl="1" eaLnBrk="1">
              <a:spcBef>
                <a:spcPts val="1984"/>
              </a:spcBef>
              <a:buClr>
                <a:srgbClr val="769F11"/>
              </a:buClr>
              <a:buSzPct val="80000"/>
              <a:buFont typeface="Arial" charset="0"/>
              <a:buChar char="–"/>
            </a:pPr>
            <a:r>
              <a:rPr lang="en-US" sz="3100" dirty="0">
                <a:solidFill>
                  <a:srgbClr val="000000"/>
                </a:solidFill>
                <a:latin typeface="Times New Roman" pitchFamily="16" charset="0"/>
              </a:rPr>
              <a:t>is repeated over time; and</a:t>
            </a:r>
          </a:p>
          <a:p>
            <a:pPr lvl="1" eaLnBrk="1">
              <a:spcBef>
                <a:spcPts val="1984"/>
              </a:spcBef>
              <a:buClr>
                <a:srgbClr val="769F11"/>
              </a:buClr>
              <a:buSzPct val="80000"/>
              <a:buFont typeface="Arial" charset="0"/>
              <a:buChar char="–"/>
            </a:pPr>
            <a:r>
              <a:rPr lang="en-US" sz="3100" dirty="0">
                <a:solidFill>
                  <a:srgbClr val="000000"/>
                </a:solidFill>
                <a:latin typeface="Times New Roman" pitchFamily="16" charset="0"/>
              </a:rPr>
              <a:t>involves an imbalance of physical, emotional, or social power.</a:t>
            </a:r>
          </a:p>
        </p:txBody>
      </p:sp>
    </p:spTree>
    <p:extLst>
      <p:ext uri="{BB962C8B-B14F-4D97-AF65-F5344CB8AC3E}">
        <p14:creationId xmlns:p14="http://schemas.microsoft.com/office/powerpoint/2010/main" val="40248612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238" y="-106363"/>
            <a:ext cx="9072562" cy="126206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660" dirty="0">
                <a:solidFill>
                  <a:schemeClr val="tx1"/>
                </a:solidFill>
              </a:rPr>
              <a:t>How Do People Bully?</a:t>
            </a:r>
          </a:p>
        </p:txBody>
      </p:sp>
      <p:sp>
        <p:nvSpPr>
          <p:cNvPr id="50178" name="Text Placeholder 2"/>
          <p:cNvSpPr txBox="1">
            <a:spLocks noGrp="1"/>
          </p:cNvSpPr>
          <p:nvPr>
            <p:ph type="body" idx="4294967295"/>
          </p:nvPr>
        </p:nvSpPr>
        <p:spPr>
          <a:xfrm>
            <a:off x="895350" y="1417638"/>
            <a:ext cx="9070975" cy="5310187"/>
          </a:xfrm>
        </p:spPr>
        <p:txBody>
          <a:bodyPr/>
          <a:lstStyle/>
          <a:p>
            <a:pPr marL="431800" indent="-323850" eaLnBrk="1">
              <a:lnSpc>
                <a:spcPct val="150000"/>
              </a:lnSpc>
              <a:spcBef>
                <a:spcPts val="400"/>
              </a:spcBef>
              <a:spcAft>
                <a:spcPts val="400"/>
              </a:spcAft>
              <a:buClr>
                <a:srgbClr val="333333"/>
              </a:buClr>
              <a:buSzPct val="45000"/>
              <a:buFont typeface="StarSymbol"/>
              <a:buNone/>
            </a:pPr>
            <a:r>
              <a:rPr sz="4000" b="1" smtClean="0">
                <a:latin typeface="Thorndale"/>
                <a:ea typeface="Andale Sans UI"/>
                <a:cs typeface="Andale Sans UI"/>
              </a:rPr>
              <a:t>1. Direct</a:t>
            </a:r>
            <a:r>
              <a:rPr sz="4000" smtClean="0">
                <a:latin typeface="Thorndale"/>
                <a:ea typeface="Andale Sans UI"/>
                <a:cs typeface="Andale Sans UI"/>
              </a:rPr>
              <a:t> (hitting, kicking, shoving, spitting, taunting, name calling, degrading comments)</a:t>
            </a:r>
          </a:p>
          <a:p>
            <a:pPr marL="431800" indent="-323850" eaLnBrk="1">
              <a:lnSpc>
                <a:spcPct val="150000"/>
              </a:lnSpc>
              <a:spcBef>
                <a:spcPts val="400"/>
              </a:spcBef>
              <a:spcAft>
                <a:spcPts val="400"/>
              </a:spcAft>
              <a:buClr>
                <a:srgbClr val="333333"/>
              </a:buClr>
              <a:buSzPct val="45000"/>
              <a:buFont typeface="StarSymbol"/>
              <a:buNone/>
            </a:pPr>
            <a:r>
              <a:rPr sz="4000" b="1" smtClean="0">
                <a:latin typeface="Thorndale"/>
                <a:ea typeface="Andale Sans UI"/>
                <a:cs typeface="Andale Sans UI"/>
              </a:rPr>
              <a:t>2. Indirect </a:t>
            </a:r>
            <a:r>
              <a:rPr sz="4000" smtClean="0">
                <a:latin typeface="Thorndale"/>
                <a:ea typeface="Andale Sans UI"/>
                <a:cs typeface="Andale Sans UI"/>
              </a:rPr>
              <a:t>(spreading rumors, social isolation, cyber-bullying, getting another person to bully someone)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238" y="242888"/>
            <a:ext cx="9072562" cy="56356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660" dirty="0">
                <a:solidFill>
                  <a:schemeClr val="tx1"/>
                </a:solidFill>
              </a:rPr>
              <a:t>Who Bullies?</a:t>
            </a:r>
          </a:p>
        </p:txBody>
      </p:sp>
      <p:sp>
        <p:nvSpPr>
          <p:cNvPr id="52226" name="Text Placeholder 2"/>
          <p:cNvSpPr txBox="1">
            <a:spLocks noGrp="1"/>
          </p:cNvSpPr>
          <p:nvPr>
            <p:ph type="body" idx="4294967295"/>
          </p:nvPr>
        </p:nvSpPr>
        <p:spPr>
          <a:xfrm>
            <a:off x="503238" y="884238"/>
            <a:ext cx="9072562" cy="7848600"/>
          </a:xfrm>
        </p:spPr>
        <p:txBody>
          <a:bodyPr>
            <a:spAutoFit/>
          </a:bodyPr>
          <a:lstStyle/>
          <a:p>
            <a:pPr marL="450850" indent="-114300" eaLnBrk="1">
              <a:lnSpc>
                <a:spcPct val="150000"/>
              </a:lnSpc>
              <a:buClr>
                <a:srgbClr val="333333"/>
              </a:buClr>
              <a:buSzPct val="45000"/>
              <a:buFont typeface="StarSymbol"/>
              <a:buChar char="●"/>
            </a:pPr>
            <a:r>
              <a:rPr sz="3400" smtClean="0">
                <a:solidFill>
                  <a:schemeClr val="bg1"/>
                </a:solidFill>
                <a:latin typeface="Thorndale"/>
                <a:ea typeface="Andale Sans UI"/>
                <a:cs typeface="Andale Sans UI"/>
              </a:rPr>
              <a:t>Both male and female</a:t>
            </a:r>
          </a:p>
          <a:p>
            <a:pPr marL="450850" indent="-114300" eaLnBrk="1">
              <a:lnSpc>
                <a:spcPct val="150000"/>
              </a:lnSpc>
              <a:buClr>
                <a:srgbClr val="333333"/>
              </a:buClr>
              <a:buSzPct val="45000"/>
              <a:buFont typeface="StarSymbol"/>
              <a:buChar char="●"/>
            </a:pPr>
            <a:r>
              <a:rPr sz="3400" smtClean="0">
                <a:solidFill>
                  <a:schemeClr val="bg1"/>
                </a:solidFill>
                <a:latin typeface="Thorndale"/>
                <a:ea typeface="Andale Sans UI"/>
                <a:cs typeface="Andale Sans UI"/>
              </a:rPr>
              <a:t>Normally want control  </a:t>
            </a:r>
          </a:p>
          <a:p>
            <a:pPr marL="450850" indent="-114300" eaLnBrk="1">
              <a:lnSpc>
                <a:spcPct val="150000"/>
              </a:lnSpc>
              <a:buClr>
                <a:srgbClr val="333333"/>
              </a:buClr>
              <a:buSzPct val="45000"/>
              <a:buFont typeface="StarSymbol"/>
              <a:buChar char="●"/>
            </a:pPr>
            <a:r>
              <a:rPr sz="3400" smtClean="0">
                <a:solidFill>
                  <a:schemeClr val="bg1"/>
                </a:solidFill>
                <a:latin typeface="Thorndale"/>
                <a:ea typeface="Andale Sans UI"/>
                <a:cs typeface="Andale Sans UI"/>
              </a:rPr>
              <a:t>Although it is often thought that only students with low self esteem bully in an effort to make themselves feel better, research has found that both students with high and with low self esteem bully (Olweus 1993)</a:t>
            </a:r>
          </a:p>
          <a:p>
            <a:pPr marL="450850" indent="-114300" eaLnBrk="1">
              <a:lnSpc>
                <a:spcPct val="150000"/>
              </a:lnSpc>
              <a:buClr>
                <a:srgbClr val="333333"/>
              </a:buClr>
              <a:buSzPct val="45000"/>
              <a:buFont typeface="StarSymbol"/>
              <a:buNone/>
            </a:pPr>
            <a:endParaRPr sz="2000" smtClean="0">
              <a:solidFill>
                <a:schemeClr val="bg1"/>
              </a:solidFill>
              <a:latin typeface="Thorndale"/>
              <a:ea typeface="Andale Sans UI"/>
              <a:cs typeface="Andale Sans UI"/>
            </a:endParaRPr>
          </a:p>
          <a:p>
            <a:pPr marL="450850" indent="-114300" eaLnBrk="1">
              <a:lnSpc>
                <a:spcPct val="150000"/>
              </a:lnSpc>
              <a:buClr>
                <a:srgbClr val="333333"/>
              </a:buClr>
              <a:buSzPct val="45000"/>
              <a:buFont typeface="StarSymbol"/>
              <a:buNone/>
            </a:pPr>
            <a:endParaRPr sz="2000" smtClean="0">
              <a:solidFill>
                <a:schemeClr val="bg1"/>
              </a:solidFill>
              <a:latin typeface="Thorndale"/>
              <a:ea typeface="Andale Sans UI"/>
              <a:cs typeface="Andale Sans UI"/>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238" y="46038"/>
            <a:ext cx="9072562" cy="12620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660" dirty="0">
                <a:solidFill>
                  <a:schemeClr val="tx1"/>
                </a:solidFill>
              </a:rPr>
              <a:t>Who Bullies? (Continued)</a:t>
            </a:r>
          </a:p>
        </p:txBody>
      </p:sp>
      <p:sp>
        <p:nvSpPr>
          <p:cNvPr id="54274" name="Text Placeholder 2"/>
          <p:cNvSpPr txBox="1">
            <a:spLocks noGrp="1"/>
          </p:cNvSpPr>
          <p:nvPr>
            <p:ph type="body" idx="4294967295"/>
          </p:nvPr>
        </p:nvSpPr>
        <p:spPr>
          <a:xfrm>
            <a:off x="503238" y="350838"/>
            <a:ext cx="9072562" cy="6089650"/>
          </a:xfrm>
        </p:spPr>
        <p:txBody>
          <a:bodyPr/>
          <a:lstStyle/>
          <a:p>
            <a:pPr marL="450850" indent="-114300" eaLnBrk="1">
              <a:lnSpc>
                <a:spcPct val="150000"/>
              </a:lnSpc>
              <a:buClr>
                <a:srgbClr val="333333"/>
              </a:buClr>
              <a:buSzPct val="45000"/>
              <a:buFont typeface="StarSymbol"/>
              <a:buNone/>
            </a:pPr>
            <a:endParaRPr sz="2800" smtClean="0">
              <a:solidFill>
                <a:schemeClr val="bg1"/>
              </a:solidFill>
              <a:latin typeface="Thorndale"/>
              <a:ea typeface="Andale Sans UI"/>
              <a:cs typeface="Andale Sans UI"/>
            </a:endParaRPr>
          </a:p>
          <a:p>
            <a:pPr marL="450850" indent="-114300" eaLnBrk="1">
              <a:lnSpc>
                <a:spcPct val="150000"/>
              </a:lnSpc>
              <a:buClr>
                <a:srgbClr val="333333"/>
              </a:buClr>
              <a:buSzPct val="45000"/>
              <a:buFont typeface="StarSymbol"/>
              <a:buChar char="●"/>
            </a:pPr>
            <a:r>
              <a:rPr sz="2800" smtClean="0">
                <a:solidFill>
                  <a:schemeClr val="bg1"/>
                </a:solidFill>
                <a:latin typeface="Thorndale"/>
                <a:ea typeface="Andale Sans UI"/>
                <a:cs typeface="Andale Sans UI"/>
              </a:rPr>
              <a:t>Normally do not feel empathy for those they are bullying</a:t>
            </a:r>
          </a:p>
          <a:p>
            <a:pPr marL="450850" indent="-114300" eaLnBrk="1">
              <a:lnSpc>
                <a:spcPct val="150000"/>
              </a:lnSpc>
              <a:buClr>
                <a:srgbClr val="333333"/>
              </a:buClr>
              <a:buSzPct val="45000"/>
              <a:buFont typeface="StarSymbol"/>
              <a:buChar char="●"/>
            </a:pPr>
            <a:r>
              <a:rPr sz="2800" smtClean="0">
                <a:solidFill>
                  <a:schemeClr val="bg1"/>
                </a:solidFill>
                <a:latin typeface="Thorndale"/>
                <a:ea typeface="Andale Sans UI"/>
                <a:cs typeface="Andale Sans UI"/>
              </a:rPr>
              <a:t>Often have many friends and would not be labeled as “loners”.  In fact, they usually gain popularity and prestige because of their behaviors</a:t>
            </a:r>
          </a:p>
          <a:p>
            <a:pPr marL="450850" indent="-114300" eaLnBrk="1">
              <a:lnSpc>
                <a:spcPct val="150000"/>
              </a:lnSpc>
              <a:buClr>
                <a:srgbClr val="333333"/>
              </a:buClr>
              <a:buSzPct val="45000"/>
              <a:buFont typeface="StarSymbol"/>
              <a:buChar char="●"/>
            </a:pPr>
            <a:r>
              <a:rPr sz="2800" smtClean="0">
                <a:solidFill>
                  <a:schemeClr val="bg1"/>
                </a:solidFill>
                <a:latin typeface="Thorndale"/>
                <a:ea typeface="Andale Sans UI"/>
                <a:cs typeface="Andale Sans UI"/>
              </a:rPr>
              <a:t>Usually do fine academically in school</a:t>
            </a:r>
          </a:p>
          <a:p>
            <a:pPr marL="450850" indent="-114300" eaLnBrk="1">
              <a:lnSpc>
                <a:spcPct val="150000"/>
              </a:lnSpc>
              <a:buClr>
                <a:srgbClr val="333333"/>
              </a:buClr>
              <a:buSzPct val="45000"/>
              <a:buFont typeface="StarSymbol"/>
              <a:buChar char="●"/>
            </a:pPr>
            <a:r>
              <a:rPr sz="2800" smtClean="0">
                <a:solidFill>
                  <a:schemeClr val="bg1"/>
                </a:solidFill>
                <a:latin typeface="Thorndale"/>
                <a:ea typeface="Andale Sans UI"/>
                <a:cs typeface="Andale Sans UI"/>
              </a:rPr>
              <a:t>Usually have more power (i.e. more status, popularity and sometimes size) than those they bully</a:t>
            </a:r>
          </a:p>
          <a:p>
            <a:pPr marL="450850" indent="-114300" eaLnBrk="1">
              <a:lnSpc>
                <a:spcPct val="150000"/>
              </a:lnSpc>
              <a:buClr>
                <a:srgbClr val="333333"/>
              </a:buClr>
              <a:buSzPct val="45000"/>
              <a:buFont typeface="StarSymbol"/>
              <a:buNone/>
            </a:pPr>
            <a:endParaRPr sz="2800" smtClean="0">
              <a:solidFill>
                <a:schemeClr val="bg1"/>
              </a:solidFill>
              <a:latin typeface="Thorndale"/>
              <a:ea typeface="Andale Sans UI"/>
              <a:cs typeface="Andale Sans UI"/>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238" y="-30163"/>
            <a:ext cx="9072562" cy="88741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660" dirty="0">
                <a:solidFill>
                  <a:schemeClr val="tx1"/>
                </a:solidFill>
              </a:rPr>
              <a:t>Who Bullies? (Continued)</a:t>
            </a:r>
          </a:p>
        </p:txBody>
      </p:sp>
      <p:sp>
        <p:nvSpPr>
          <p:cNvPr id="56322" name="Text Placeholder 2"/>
          <p:cNvSpPr txBox="1">
            <a:spLocks noGrp="1"/>
          </p:cNvSpPr>
          <p:nvPr>
            <p:ph type="body" idx="4294967295"/>
          </p:nvPr>
        </p:nvSpPr>
        <p:spPr>
          <a:xfrm>
            <a:off x="773113" y="884238"/>
            <a:ext cx="9070975" cy="6457950"/>
          </a:xfrm>
        </p:spPr>
        <p:txBody>
          <a:bodyPr/>
          <a:lstStyle/>
          <a:p>
            <a:pPr marL="450850" indent="-114300" eaLnBrk="1">
              <a:lnSpc>
                <a:spcPct val="150000"/>
              </a:lnSpc>
              <a:buClr>
                <a:srgbClr val="333333"/>
              </a:buClr>
              <a:buSzPct val="45000"/>
              <a:buFont typeface="StarSymbol"/>
              <a:buChar char="●"/>
            </a:pPr>
            <a:r>
              <a:rPr smtClean="0">
                <a:solidFill>
                  <a:schemeClr val="bg1"/>
                </a:solidFill>
                <a:latin typeface="Thorndale"/>
                <a:ea typeface="Andale Sans UI"/>
                <a:cs typeface="Andale Sans UI"/>
              </a:rPr>
              <a:t>Not surprisingly, often come from homes where bullying behaviors are practiced</a:t>
            </a:r>
          </a:p>
          <a:p>
            <a:pPr marL="450850" indent="-114300" eaLnBrk="1">
              <a:lnSpc>
                <a:spcPct val="150000"/>
              </a:lnSpc>
              <a:buClr>
                <a:srgbClr val="333333"/>
              </a:buClr>
              <a:buSzPct val="45000"/>
              <a:buFont typeface="StarSymbol"/>
              <a:buChar char="●"/>
            </a:pPr>
            <a:r>
              <a:rPr smtClean="0">
                <a:solidFill>
                  <a:schemeClr val="bg1"/>
                </a:solidFill>
                <a:latin typeface="Thorndale"/>
                <a:ea typeface="Andale Sans UI"/>
                <a:cs typeface="Andale Sans UI"/>
              </a:rPr>
              <a:t>Unfortunately, they have a much greater chance of engaging in criminal acts later in life.  Research indicates that 6 in 10 will have at least one criminal offense by age 24.  Further, 3 in 10 will have multiple criminal offenses by age 24. (Olweus et al. 2007)</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227138" y="-106363"/>
            <a:ext cx="9070975" cy="56356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660" dirty="0">
                <a:solidFill>
                  <a:schemeClr val="tx1"/>
                </a:solidFill>
              </a:rPr>
              <a:t>Who Gets Bullied?</a:t>
            </a:r>
          </a:p>
        </p:txBody>
      </p:sp>
      <p:sp>
        <p:nvSpPr>
          <p:cNvPr id="3" name="Text Placeholder 2"/>
          <p:cNvSpPr txBox="1">
            <a:spLocks noGrp="1"/>
          </p:cNvSpPr>
          <p:nvPr>
            <p:ph type="body" idx="4294967295"/>
          </p:nvPr>
        </p:nvSpPr>
        <p:spPr>
          <a:xfrm>
            <a:off x="639763" y="-258763"/>
            <a:ext cx="9072562" cy="7878763"/>
          </a:xfrm>
        </p:spPr>
        <p:txBody>
          <a:bodyPr>
            <a:spAutoFit/>
          </a:bodyPr>
          <a:lstStyle>
            <a:defPPr marL="432000" marR="0" lvl="0" indent="-324000">
              <a:spcBef>
                <a:spcPts val="0"/>
              </a:spcBef>
              <a:spcAft>
                <a:spcPts val="1417"/>
              </a:spcAft>
              <a:buClr>
                <a:srgbClr val="333333"/>
              </a:buClr>
              <a:buSzPct val="45000"/>
              <a:buFont typeface="StarSymbol"/>
              <a:buNone/>
              <a:defRPr lang="en-US"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333333"/>
              </a:buClr>
              <a:buSzPct val="45000"/>
              <a:buFont typeface="StarSymbol"/>
              <a:buChar char="●"/>
              <a:defRPr lang="en-US"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333333"/>
              </a:buClr>
              <a:buSzPct val="75000"/>
              <a:buFont typeface="StarSymbol"/>
              <a:buChar char="–"/>
              <a:defRPr lang="en-US"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333333"/>
              </a:buClr>
              <a:buSzPct val="45000"/>
              <a:buFont typeface="StarSymbol"/>
              <a:buChar char="●"/>
              <a:defRPr lang="en-US"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333333"/>
              </a:buClr>
              <a:buSzPct val="75000"/>
              <a:buFont typeface="StarSymbol"/>
              <a:buChar char="–"/>
              <a:defRPr lang="en-US"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9pPr>
          </a:lstStyle>
          <a:p>
            <a:pPr eaLnBrk="1" fontAlgn="auto">
              <a:buFont typeface="StarSymbol"/>
              <a:buNone/>
              <a:defRPr/>
            </a:pPr>
            <a:endParaRPr sz="2600" b="1" dirty="0"/>
          </a:p>
          <a:p>
            <a:pPr marL="451440" indent="-104760" eaLnBrk="1" fontAlgn="auto">
              <a:defRPr/>
            </a:pPr>
            <a:r>
              <a:rPr dirty="0"/>
              <a:t>Often </a:t>
            </a:r>
            <a:r>
              <a:rPr dirty="0" smtClean="0"/>
              <a:t>loners</a:t>
            </a:r>
            <a:endParaRPr dirty="0"/>
          </a:p>
          <a:p>
            <a:pPr marL="451440" indent="-104760" eaLnBrk="1" fontAlgn="auto">
              <a:defRPr/>
            </a:pPr>
            <a:r>
              <a:rPr dirty="0"/>
              <a:t>Often shy and unable to stand up to those who bully</a:t>
            </a:r>
          </a:p>
          <a:p>
            <a:pPr marL="451440" indent="-104760" eaLnBrk="1" fontAlgn="auto">
              <a:defRPr/>
            </a:pPr>
            <a:r>
              <a:rPr dirty="0"/>
              <a:t>Often do not report because they do not trust adults to actually do anything to stop it</a:t>
            </a:r>
          </a:p>
          <a:p>
            <a:pPr marL="451440" indent="-104760" eaLnBrk="1" fontAlgn="auto">
              <a:defRPr/>
            </a:pPr>
            <a:r>
              <a:rPr dirty="0"/>
              <a:t>Often have health issues such as headaches, sleep problems, anxiety and depression</a:t>
            </a:r>
          </a:p>
          <a:p>
            <a:pPr marL="451440" indent="-104760" eaLnBrk="1" fontAlgn="auto">
              <a:defRPr/>
            </a:pPr>
            <a:r>
              <a:rPr dirty="0"/>
              <a:t>Sometimes skip school because of fear or anxiety</a:t>
            </a:r>
          </a:p>
          <a:p>
            <a:pPr marL="451440" indent="-104760" eaLnBrk="1" fontAlgn="auto">
              <a:defRPr/>
            </a:pPr>
            <a:r>
              <a:rPr dirty="0"/>
              <a:t>Sometimes find it easier to associate with adults than peers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238" y="-182563"/>
            <a:ext cx="9072562" cy="126206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660" dirty="0">
                <a:solidFill>
                  <a:schemeClr val="tx1"/>
                </a:solidFill>
              </a:rPr>
              <a:t>Bystanders</a:t>
            </a:r>
          </a:p>
        </p:txBody>
      </p:sp>
      <p:sp>
        <p:nvSpPr>
          <p:cNvPr id="3" name="Text Placeholder 2"/>
          <p:cNvSpPr txBox="1">
            <a:spLocks noGrp="1"/>
          </p:cNvSpPr>
          <p:nvPr>
            <p:ph type="body" idx="4294967295"/>
          </p:nvPr>
        </p:nvSpPr>
        <p:spPr>
          <a:xfrm>
            <a:off x="503238" y="1189038"/>
            <a:ext cx="9072562" cy="5108575"/>
          </a:xfrm>
        </p:spPr>
        <p:txBody>
          <a:bodyPr/>
          <a:lstStyle>
            <a:defPPr marL="432000" marR="0" lvl="0" indent="-324000">
              <a:spcBef>
                <a:spcPts val="0"/>
              </a:spcBef>
              <a:spcAft>
                <a:spcPts val="1417"/>
              </a:spcAft>
              <a:buClr>
                <a:srgbClr val="333333"/>
              </a:buClr>
              <a:buSzPct val="45000"/>
              <a:buFont typeface="StarSymbol"/>
              <a:buNone/>
              <a:defRPr lang="en-US"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333333"/>
              </a:buClr>
              <a:buSzPct val="45000"/>
              <a:buFont typeface="StarSymbol"/>
              <a:buChar char="●"/>
              <a:defRPr lang="en-US"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333333"/>
              </a:buClr>
              <a:buSzPct val="75000"/>
              <a:buFont typeface="StarSymbol"/>
              <a:buChar char="–"/>
              <a:defRPr lang="en-US"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333333"/>
              </a:buClr>
              <a:buSzPct val="45000"/>
              <a:buFont typeface="StarSymbol"/>
              <a:buChar char="●"/>
              <a:defRPr lang="en-US"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333333"/>
              </a:buClr>
              <a:buSzPct val="75000"/>
              <a:buFont typeface="StarSymbol"/>
              <a:buChar char="–"/>
              <a:defRPr lang="en-US"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9pPr>
          </a:lstStyle>
          <a:p>
            <a:pPr marL="451440" indent="-104760" eaLnBrk="1" fontAlgn="auto">
              <a:defRPr/>
            </a:pPr>
            <a:r>
              <a:rPr sz="4000" dirty="0">
                <a:solidFill>
                  <a:schemeClr val="bg1"/>
                </a:solidFill>
              </a:rPr>
              <a:t>Watch a bullying incident and do not intervene</a:t>
            </a:r>
          </a:p>
          <a:p>
            <a:pPr marL="451440" indent="-104760" eaLnBrk="1" fontAlgn="auto">
              <a:defRPr/>
            </a:pPr>
            <a:r>
              <a:rPr sz="4000" dirty="0">
                <a:solidFill>
                  <a:schemeClr val="bg1"/>
                </a:solidFill>
              </a:rPr>
              <a:t>Often want to help but do not know how</a:t>
            </a:r>
          </a:p>
          <a:p>
            <a:pPr marL="451440" indent="-104760" eaLnBrk="1" fontAlgn="auto">
              <a:defRPr/>
            </a:pPr>
            <a:r>
              <a:rPr sz="4000" dirty="0">
                <a:solidFill>
                  <a:schemeClr val="bg1"/>
                </a:solidFill>
              </a:rPr>
              <a:t>Find themselves supporting the bully by laughing, even though they do not agree with bullying</a:t>
            </a:r>
          </a:p>
          <a:p>
            <a:pPr marL="451440" indent="-104760" eaLnBrk="1" fontAlgn="auto">
              <a:defRPr/>
            </a:pPr>
            <a:r>
              <a:rPr sz="4000" dirty="0">
                <a:solidFill>
                  <a:schemeClr val="bg1"/>
                </a:solidFill>
              </a:rPr>
              <a:t>Can be key in changing school climate</a:t>
            </a:r>
          </a:p>
          <a:p>
            <a:pPr marL="346680" indent="0" eaLnBrk="1" fontAlgn="auto">
              <a:buFont typeface="StarSymbol"/>
              <a:buNone/>
              <a:defRPr/>
            </a:pPr>
            <a:endParaRPr dirty="0">
              <a:solidFill>
                <a:schemeClr val="bg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846138" y="471488"/>
            <a:ext cx="9070975" cy="56356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660" dirty="0">
                <a:solidFill>
                  <a:schemeClr val="tx1"/>
                </a:solidFill>
              </a:rPr>
              <a:t>Where And When Does Bullying Happen?</a:t>
            </a:r>
          </a:p>
        </p:txBody>
      </p:sp>
      <p:sp>
        <p:nvSpPr>
          <p:cNvPr id="3" name="Text Placeholder 2"/>
          <p:cNvSpPr txBox="1">
            <a:spLocks noGrp="1"/>
          </p:cNvSpPr>
          <p:nvPr>
            <p:ph type="body" idx="4294967295"/>
          </p:nvPr>
        </p:nvSpPr>
        <p:spPr/>
        <p:txBody>
          <a:bodyPr>
            <a:spAutoFit/>
          </a:bodyPr>
          <a:lstStyle>
            <a:defPPr marL="432000" marR="0" lvl="0" indent="-324000">
              <a:spcBef>
                <a:spcPts val="0"/>
              </a:spcBef>
              <a:spcAft>
                <a:spcPts val="1417"/>
              </a:spcAft>
              <a:buClr>
                <a:srgbClr val="333333"/>
              </a:buClr>
              <a:buSzPct val="45000"/>
              <a:buFont typeface="StarSymbol"/>
              <a:buNone/>
              <a:defRPr lang="en-US"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333333"/>
              </a:buClr>
              <a:buSzPct val="45000"/>
              <a:buFont typeface="StarSymbol"/>
              <a:buChar char="●"/>
              <a:defRPr lang="en-US"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333333"/>
              </a:buClr>
              <a:buSzPct val="75000"/>
              <a:buFont typeface="StarSymbol"/>
              <a:buChar char="–"/>
              <a:defRPr lang="en-US"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333333"/>
              </a:buClr>
              <a:buSzPct val="45000"/>
              <a:buFont typeface="StarSymbol"/>
              <a:buChar char="●"/>
              <a:defRPr lang="en-US"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333333"/>
              </a:buClr>
              <a:buSzPct val="75000"/>
              <a:buFont typeface="StarSymbol"/>
              <a:buChar char="–"/>
              <a:defRPr lang="en-US"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333333"/>
              </a:buClr>
              <a:buSzPct val="45000"/>
              <a:buFont typeface="StarSymbol"/>
              <a:buChar char="●"/>
              <a:defRPr lang="en-US" sz="2000" b="0" i="0" u="none" strike="noStrike">
                <a:ln>
                  <a:noFill/>
                </a:ln>
                <a:solidFill>
                  <a:srgbClr val="FFFFFF"/>
                </a:solidFill>
                <a:latin typeface="Thorndale" pitchFamily="18"/>
                <a:ea typeface="Andale Sans UI" pitchFamily="2"/>
                <a:cs typeface="Tahoma" pitchFamily="2"/>
              </a:defRPr>
            </a:lvl9pPr>
          </a:lstStyle>
          <a:p>
            <a:pPr marL="451440" indent="-136440" eaLnBrk="1" fontAlgn="auto">
              <a:defRPr/>
            </a:pPr>
            <a:r>
              <a:rPr sz="4000"/>
              <a:t>Hallways</a:t>
            </a:r>
          </a:p>
          <a:p>
            <a:pPr marL="451440" indent="-136440" eaLnBrk="1" fontAlgn="auto">
              <a:defRPr/>
            </a:pPr>
            <a:r>
              <a:rPr sz="4000"/>
              <a:t>In class (with or without the teacher)</a:t>
            </a:r>
          </a:p>
          <a:p>
            <a:pPr marL="451440" indent="-136440" eaLnBrk="1" fontAlgn="auto">
              <a:defRPr/>
            </a:pPr>
            <a:r>
              <a:rPr sz="4000"/>
              <a:t>In gym or locker rooms</a:t>
            </a:r>
          </a:p>
          <a:p>
            <a:pPr marL="451440" indent="-136440" eaLnBrk="1" fontAlgn="auto">
              <a:defRPr/>
            </a:pPr>
            <a:r>
              <a:rPr sz="4000"/>
              <a:t>Lunchroom</a:t>
            </a:r>
          </a:p>
          <a:p>
            <a:pPr marL="451440" indent="-136440" eaLnBrk="1" fontAlgn="auto">
              <a:defRPr/>
            </a:pPr>
            <a:r>
              <a:rPr sz="4000"/>
              <a:t>Bathroom  </a:t>
            </a:r>
          </a:p>
          <a:p>
            <a:pPr marL="451440" indent="-104760" eaLnBrk="1" fontAlgn="auto">
              <a:defRPr/>
            </a:pPr>
            <a:r>
              <a:rPr sz="4000"/>
              <a:t>On the bus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238" y="395288"/>
            <a:ext cx="9072562" cy="56356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660" dirty="0">
                <a:solidFill>
                  <a:schemeClr val="tx1"/>
                </a:solidFill>
              </a:rPr>
              <a:t>Why Does Bullying Happen?</a:t>
            </a:r>
          </a:p>
        </p:txBody>
      </p:sp>
      <p:sp>
        <p:nvSpPr>
          <p:cNvPr id="64514" name="Text Placeholder 2"/>
          <p:cNvSpPr txBox="1">
            <a:spLocks noGrp="1"/>
          </p:cNvSpPr>
          <p:nvPr>
            <p:ph type="body" idx="4294967295"/>
          </p:nvPr>
        </p:nvSpPr>
        <p:spPr>
          <a:xfrm>
            <a:off x="503238" y="1768475"/>
            <a:ext cx="9072562" cy="5287963"/>
          </a:xfrm>
        </p:spPr>
        <p:txBody>
          <a:bodyPr>
            <a:spAutoFit/>
          </a:bodyPr>
          <a:lstStyle/>
          <a:p>
            <a:pPr marL="431800" indent="-323850" eaLnBrk="1">
              <a:buClr>
                <a:srgbClr val="333333"/>
              </a:buClr>
              <a:buSzPct val="45000"/>
              <a:buFont typeface="StarSymbol"/>
              <a:buNone/>
            </a:pPr>
            <a:r>
              <a:rPr sz="4000" smtClean="0">
                <a:latin typeface="Thorndale"/>
                <a:ea typeface="Andale Sans UI"/>
                <a:cs typeface="Andale Sans UI"/>
              </a:rPr>
              <a:t>Discussion:</a:t>
            </a:r>
          </a:p>
          <a:p>
            <a:pPr marL="431800" indent="-323850" eaLnBrk="1">
              <a:buClr>
                <a:srgbClr val="333333"/>
              </a:buClr>
              <a:buSzPct val="45000"/>
              <a:buFont typeface="StarSymbol"/>
              <a:buNone/>
            </a:pPr>
            <a:endParaRPr sz="4000" smtClean="0">
              <a:latin typeface="Thorndale"/>
              <a:ea typeface="Andale Sans UI"/>
              <a:cs typeface="Andale Sans UI"/>
            </a:endParaRPr>
          </a:p>
          <a:p>
            <a:pPr marL="431800" indent="-323850" eaLnBrk="1">
              <a:buClr>
                <a:srgbClr val="333333"/>
              </a:buClr>
              <a:buSzPct val="45000"/>
              <a:buFont typeface="StarSymbol"/>
              <a:buChar char="●"/>
            </a:pPr>
            <a:r>
              <a:rPr sz="4000" smtClean="0">
                <a:latin typeface="Thorndale"/>
                <a:ea typeface="Andale Sans UI"/>
                <a:cs typeface="Andale Sans UI"/>
              </a:rPr>
              <a:t>What factors encourage a climate of bullying?</a:t>
            </a:r>
          </a:p>
          <a:p>
            <a:pPr marL="431800" indent="-323850" eaLnBrk="1">
              <a:buClr>
                <a:srgbClr val="333333"/>
              </a:buClr>
              <a:buSzPct val="45000"/>
              <a:buFont typeface="StarSymbol"/>
              <a:buChar char="●"/>
            </a:pPr>
            <a:r>
              <a:rPr sz="4000" smtClean="0">
                <a:latin typeface="Thorndale"/>
                <a:ea typeface="Andale Sans UI"/>
                <a:cs typeface="Andale Sans UI"/>
              </a:rPr>
              <a:t>Why don't kids report?</a:t>
            </a:r>
          </a:p>
          <a:p>
            <a:pPr marL="431800" indent="-323850" eaLnBrk="1">
              <a:buClr>
                <a:srgbClr val="333333"/>
              </a:buClr>
              <a:buSzPct val="45000"/>
              <a:buFont typeface="StarSymbol"/>
              <a:buChar char="●"/>
            </a:pPr>
            <a:r>
              <a:rPr sz="4000" smtClean="0">
                <a:latin typeface="Thorndale"/>
                <a:ea typeface="Andale Sans UI"/>
                <a:cs typeface="Andale Sans UI"/>
              </a:rPr>
              <a:t>Why don't kids stand up for others is bullying situations?</a:t>
            </a:r>
          </a:p>
          <a:p>
            <a:pPr marL="431800" indent="-323850" eaLnBrk="1">
              <a:buClr>
                <a:srgbClr val="333333"/>
              </a:buClr>
              <a:buSzPct val="45000"/>
              <a:buFont typeface="StarSymbol"/>
              <a:buChar char="●"/>
            </a:pPr>
            <a:endParaRPr smtClean="0">
              <a:latin typeface="Thorndale"/>
              <a:ea typeface="Andale Sans UI"/>
              <a:cs typeface="Andale Sans UI"/>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660"/>
              <a:t>Important Numbers</a:t>
            </a:r>
          </a:p>
        </p:txBody>
      </p:sp>
      <p:sp>
        <p:nvSpPr>
          <p:cNvPr id="66562" name="Text Placeholder 2"/>
          <p:cNvSpPr txBox="1">
            <a:spLocks noGrp="1"/>
          </p:cNvSpPr>
          <p:nvPr>
            <p:ph type="body" idx="4294967295"/>
          </p:nvPr>
        </p:nvSpPr>
        <p:spPr>
          <a:xfrm>
            <a:off x="731838" y="1778000"/>
            <a:ext cx="9070975" cy="4987925"/>
          </a:xfrm>
        </p:spPr>
        <p:txBody>
          <a:bodyPr/>
          <a:lstStyle/>
          <a:p>
            <a:pPr marL="431800" indent="-323850" algn="just" eaLnBrk="1">
              <a:buClr>
                <a:srgbClr val="333333"/>
              </a:buClr>
              <a:buSzPct val="45000"/>
              <a:buFont typeface="StarSymbol"/>
              <a:buNone/>
            </a:pPr>
            <a:r>
              <a:rPr b="1" smtClean="0">
                <a:solidFill>
                  <a:srgbClr val="E6FF00"/>
                </a:solidFill>
                <a:latin typeface="Thorndale"/>
                <a:ea typeface="Andale Sans UI"/>
                <a:cs typeface="Andale Sans UI"/>
              </a:rPr>
              <a:t>Children who bully and those who are bullied make up approximately 25-30% of the student body. (Olweus Bully Prevention Group 2010)</a:t>
            </a:r>
          </a:p>
          <a:p>
            <a:pPr marL="431800" indent="-323850" algn="ctr" eaLnBrk="1">
              <a:buClr>
                <a:srgbClr val="333333"/>
              </a:buClr>
              <a:buSzPct val="45000"/>
              <a:buFont typeface="StarSymbol"/>
              <a:buNone/>
            </a:pPr>
            <a:endParaRPr smtClean="0">
              <a:solidFill>
                <a:srgbClr val="E6FF00"/>
              </a:solidFill>
              <a:latin typeface="Thorndale"/>
              <a:ea typeface="Andale Sans UI"/>
              <a:cs typeface="Andale Sans UI"/>
            </a:endParaRPr>
          </a:p>
          <a:p>
            <a:pPr marL="431800" indent="-323850" eaLnBrk="1">
              <a:buClr>
                <a:srgbClr val="333333"/>
              </a:buClr>
              <a:buSzPct val="45000"/>
              <a:buFont typeface="StarSymbol"/>
              <a:buNone/>
            </a:pPr>
            <a:r>
              <a:rPr b="1" smtClean="0">
                <a:solidFill>
                  <a:srgbClr val="E6FF00"/>
                </a:solidFill>
                <a:latin typeface="Thorndale"/>
                <a:ea typeface="Andale Sans UI"/>
                <a:cs typeface="Andale Sans UI"/>
              </a:rPr>
              <a:t>Approximately 70-75% of the student body is not directly involved in bullying, but are bystanders. (Bullying in the U.S.; “Are we making the Grade”, Oct. 20, 2010)</a:t>
            </a:r>
          </a:p>
          <a:p>
            <a:pPr marL="431800" indent="-323850" eaLnBrk="1">
              <a:buClr>
                <a:srgbClr val="333333"/>
              </a:buClr>
              <a:buSzPct val="45000"/>
              <a:buFont typeface="StarSymbol"/>
              <a:buNone/>
            </a:pPr>
            <a:endParaRPr smtClean="0">
              <a:latin typeface="Thorndale"/>
              <a:ea typeface="Andale Sans UI"/>
              <a:cs typeface="Andale Sans UI"/>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a:spcBef>
                <a:spcPts val="0"/>
              </a:spcBef>
              <a:spcAft>
                <a:spcPts val="0"/>
              </a:spcAft>
              <a:defRPr/>
            </a:pPr>
            <a:endParaRPr sz="3660"/>
          </a:p>
        </p:txBody>
      </p:sp>
      <p:sp>
        <p:nvSpPr>
          <p:cNvPr id="68610" name="Content Placeholder 2"/>
          <p:cNvSpPr txBox="1">
            <a:spLocks noGrp="1"/>
          </p:cNvSpPr>
          <p:nvPr>
            <p:ph idx="1"/>
          </p:nvPr>
        </p:nvSpPr>
        <p:spPr/>
        <p:txBody>
          <a:bodyPr/>
          <a:lstStyle/>
          <a:p>
            <a:pPr marL="431800" indent="-323850" algn="ctr" eaLnBrk="1">
              <a:buClr>
                <a:srgbClr val="333333"/>
              </a:buClr>
              <a:buSzPct val="45000"/>
              <a:buFont typeface="StarSymbol"/>
              <a:buChar char="●"/>
            </a:pPr>
            <a:r>
              <a:rPr sz="7200" smtClean="0">
                <a:solidFill>
                  <a:srgbClr val="FF0000"/>
                </a:solidFill>
                <a:latin typeface="Thorndale"/>
                <a:ea typeface="Andale Sans UI"/>
                <a:cs typeface="Andale Sans UI"/>
              </a:rPr>
              <a:t>THE SOCIAL EMOTIONAL LEARNING CONNECTION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idx="4294967295"/>
          </p:nvPr>
        </p:nvSpPr>
        <p:spPr>
          <a:xfrm>
            <a:off x="1154112" y="442661"/>
            <a:ext cx="6888427" cy="1259946"/>
          </a:xfrm>
        </p:spPr>
        <p:txBody>
          <a:bodyPr/>
          <a:lstStyle/>
          <a:p>
            <a:pPr eaLnBrk="1" hangingPunct="1">
              <a:tabLst>
                <a:tab pos="797955" algn="l"/>
                <a:tab pos="1595910" algn="l"/>
                <a:tab pos="2393865" algn="l"/>
                <a:tab pos="3191820" algn="l"/>
                <a:tab pos="3989775" algn="l"/>
                <a:tab pos="4787730" algn="l"/>
                <a:tab pos="5585685" algn="l"/>
                <a:tab pos="6383640" algn="l"/>
              </a:tabLst>
            </a:pPr>
            <a:r>
              <a:rPr lang="en-US" dirty="0" smtClean="0"/>
              <a:t>The History:</a:t>
            </a:r>
            <a:br>
              <a:rPr lang="en-US" dirty="0" smtClean="0"/>
            </a:br>
            <a:r>
              <a:rPr lang="en-US" dirty="0" smtClean="0"/>
              <a:t>School Shootings in Tennessee</a:t>
            </a:r>
          </a:p>
        </p:txBody>
      </p:sp>
      <p:sp>
        <p:nvSpPr>
          <p:cNvPr id="11267" name="Text Box 2"/>
          <p:cNvSpPr txBox="1">
            <a:spLocks noChangeArrowheads="1"/>
          </p:cNvSpPr>
          <p:nvPr/>
        </p:nvSpPr>
        <p:spPr bwMode="auto">
          <a:xfrm>
            <a:off x="1154112" y="1722438"/>
            <a:ext cx="8926513"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lstStyle>
            <a:lvl1pPr marL="457200" indent="-455613"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9pPr>
          </a:lstStyle>
          <a:p>
            <a:pPr eaLnBrk="1">
              <a:spcBef>
                <a:spcPts val="1984"/>
              </a:spcBef>
              <a:buClr>
                <a:srgbClr val="8FCB17"/>
              </a:buClr>
              <a:buSzPct val="80000"/>
              <a:buFont typeface="Arial" charset="0"/>
              <a:buChar char="•"/>
            </a:pPr>
            <a:r>
              <a:rPr lang="en-US" sz="2400" dirty="0">
                <a:solidFill>
                  <a:srgbClr val="000000"/>
                </a:solidFill>
                <a:latin typeface="Times New Roman" pitchFamily="16" charset="0"/>
              </a:rPr>
              <a:t>1994 – Nashville, TN</a:t>
            </a:r>
          </a:p>
          <a:p>
            <a:pPr eaLnBrk="1">
              <a:spcBef>
                <a:spcPts val="1984"/>
              </a:spcBef>
              <a:buClr>
                <a:srgbClr val="8FCB17"/>
              </a:buClr>
              <a:buSzPct val="80000"/>
              <a:buFont typeface="Arial" charset="0"/>
              <a:buChar char="•"/>
            </a:pPr>
            <a:r>
              <a:rPr lang="en-US" sz="2400" dirty="0">
                <a:solidFill>
                  <a:srgbClr val="000000"/>
                </a:solidFill>
                <a:latin typeface="Times New Roman" pitchFamily="16" charset="0"/>
              </a:rPr>
              <a:t>1995 - Lynnville, TN</a:t>
            </a:r>
          </a:p>
          <a:p>
            <a:pPr eaLnBrk="1">
              <a:spcBef>
                <a:spcPts val="1984"/>
              </a:spcBef>
              <a:buClr>
                <a:srgbClr val="8FCB17"/>
              </a:buClr>
              <a:buSzPct val="80000"/>
              <a:buFont typeface="Arial" charset="0"/>
              <a:buChar char="•"/>
            </a:pPr>
            <a:r>
              <a:rPr lang="en-US" sz="2400" dirty="0">
                <a:solidFill>
                  <a:srgbClr val="000000"/>
                </a:solidFill>
                <a:latin typeface="Times New Roman" pitchFamily="16" charset="0"/>
              </a:rPr>
              <a:t>1998 – Fayetteville, TN</a:t>
            </a:r>
          </a:p>
          <a:p>
            <a:pPr eaLnBrk="1">
              <a:spcBef>
                <a:spcPts val="1984"/>
              </a:spcBef>
              <a:buClr>
                <a:srgbClr val="8FCB17"/>
              </a:buClr>
              <a:buSzPct val="80000"/>
              <a:buFont typeface="Arial" charset="0"/>
              <a:buChar char="•"/>
            </a:pPr>
            <a:r>
              <a:rPr lang="en-US" sz="2400" dirty="0">
                <a:solidFill>
                  <a:srgbClr val="000000"/>
                </a:solidFill>
                <a:latin typeface="Times New Roman" pitchFamily="16" charset="0"/>
              </a:rPr>
              <a:t>2005 - Cumberland County, TN </a:t>
            </a:r>
          </a:p>
          <a:p>
            <a:pPr eaLnBrk="1">
              <a:spcBef>
                <a:spcPts val="1984"/>
              </a:spcBef>
              <a:buClr>
                <a:srgbClr val="8FCB17"/>
              </a:buClr>
              <a:buSzPct val="80000"/>
              <a:buFont typeface="Arial" charset="0"/>
              <a:buChar char="•"/>
            </a:pPr>
            <a:r>
              <a:rPr lang="en-US" sz="2400" dirty="0">
                <a:solidFill>
                  <a:srgbClr val="000000"/>
                </a:solidFill>
                <a:latin typeface="Times New Roman" pitchFamily="16" charset="0"/>
              </a:rPr>
              <a:t>2005 – Jacksboro, TN</a:t>
            </a:r>
          </a:p>
          <a:p>
            <a:pPr eaLnBrk="1">
              <a:spcBef>
                <a:spcPts val="1984"/>
              </a:spcBef>
              <a:buClr>
                <a:srgbClr val="8FCB17"/>
              </a:buClr>
              <a:buSzPct val="80000"/>
              <a:buFont typeface="Arial" charset="0"/>
              <a:buChar char="•"/>
            </a:pPr>
            <a:r>
              <a:rPr lang="en-US" sz="2400" dirty="0">
                <a:solidFill>
                  <a:srgbClr val="000000"/>
                </a:solidFill>
                <a:latin typeface="Times New Roman" pitchFamily="16" charset="0"/>
              </a:rPr>
              <a:t>2007 Memphis, TN</a:t>
            </a:r>
          </a:p>
          <a:p>
            <a:pPr eaLnBrk="1">
              <a:spcBef>
                <a:spcPts val="1984"/>
              </a:spcBef>
              <a:buClr>
                <a:srgbClr val="8FCB17"/>
              </a:buClr>
              <a:buSzPct val="80000"/>
              <a:buFont typeface="Arial" charset="0"/>
              <a:buChar char="•"/>
            </a:pPr>
            <a:r>
              <a:rPr lang="en-US" sz="2400" dirty="0">
                <a:solidFill>
                  <a:srgbClr val="000000"/>
                </a:solidFill>
                <a:latin typeface="Times New Roman" pitchFamily="16" charset="0"/>
              </a:rPr>
              <a:t>2008 – Memphis, TN (2 shootings in 7 days)</a:t>
            </a:r>
          </a:p>
          <a:p>
            <a:pPr eaLnBrk="1">
              <a:spcBef>
                <a:spcPts val="1984"/>
              </a:spcBef>
              <a:buClr>
                <a:srgbClr val="8FCB17"/>
              </a:buClr>
              <a:buSzPct val="80000"/>
              <a:buFont typeface="Arial" charset="0"/>
              <a:buChar char="•"/>
            </a:pPr>
            <a:r>
              <a:rPr lang="en-US" sz="2400" dirty="0">
                <a:solidFill>
                  <a:srgbClr val="000000"/>
                </a:solidFill>
                <a:latin typeface="Times New Roman" pitchFamily="16" charset="0"/>
              </a:rPr>
              <a:t>2008 – Knoxville, TN </a:t>
            </a:r>
          </a:p>
          <a:p>
            <a:pPr eaLnBrk="1">
              <a:spcBef>
                <a:spcPts val="1984"/>
              </a:spcBef>
            </a:pPr>
            <a:endParaRPr lang="en-US" sz="2400" dirty="0">
              <a:solidFill>
                <a:srgbClr val="000000"/>
              </a:solidFill>
              <a:latin typeface="Times New Roman" pitchFamily="16" charset="0"/>
            </a:endParaRPr>
          </a:p>
          <a:p>
            <a:pPr eaLnBrk="1">
              <a:spcBef>
                <a:spcPts val="1984"/>
              </a:spcBef>
            </a:pPr>
            <a:endParaRPr lang="en-US" sz="2400" dirty="0">
              <a:solidFill>
                <a:srgbClr val="000000"/>
              </a:solidFill>
              <a:latin typeface="Times New Roman" pitchFamily="16" charset="0"/>
            </a:endParaRPr>
          </a:p>
        </p:txBody>
      </p:sp>
    </p:spTree>
    <p:extLst>
      <p:ext uri="{BB962C8B-B14F-4D97-AF65-F5344CB8AC3E}">
        <p14:creationId xmlns:p14="http://schemas.microsoft.com/office/powerpoint/2010/main" val="706380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a:spcBef>
                <a:spcPts val="0"/>
              </a:spcBef>
              <a:spcAft>
                <a:spcPts val="0"/>
              </a:spcAft>
              <a:defRPr/>
            </a:pPr>
            <a:endParaRPr sz="3660"/>
          </a:p>
        </p:txBody>
      </p:sp>
      <p:sp>
        <p:nvSpPr>
          <p:cNvPr id="70658" name="Content Placeholder 2"/>
          <p:cNvSpPr txBox="1">
            <a:spLocks noGrp="1"/>
          </p:cNvSpPr>
          <p:nvPr>
            <p:ph idx="1"/>
          </p:nvPr>
        </p:nvSpPr>
        <p:spPr/>
        <p:txBody>
          <a:bodyPr/>
          <a:lstStyle/>
          <a:p>
            <a:pPr marL="431800" indent="-323850" eaLnBrk="1">
              <a:buClr>
                <a:srgbClr val="333333"/>
              </a:buClr>
              <a:buSzPct val="45000"/>
              <a:buFont typeface="StarSymbol"/>
              <a:buChar char="●"/>
            </a:pPr>
            <a:r>
              <a:rPr smtClean="0">
                <a:latin typeface="Thorndale"/>
                <a:ea typeface="Andale Sans UI"/>
                <a:cs typeface="Andale Sans UI"/>
              </a:rPr>
              <a:t>Social and emotional learning (SEL) programming can be an effective way to reduce the likelihood of bullying because it promotes skills, behaviors, attitudes, and environmental factors that are  incompatible with bullying and other forms of negative peer interactions.</a:t>
            </a:r>
          </a:p>
          <a:p>
            <a:pPr marL="431800" indent="-323850" eaLnBrk="1">
              <a:buClr>
                <a:srgbClr val="333333"/>
              </a:buClr>
              <a:buSzPct val="45000"/>
              <a:buFont typeface="StarSymbol"/>
              <a:buChar char="●"/>
            </a:pPr>
            <a:endParaRPr smtClean="0">
              <a:latin typeface="Thorndale"/>
              <a:ea typeface="Andale Sans UI"/>
              <a:cs typeface="Andale Sans UI"/>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2"/>
          <p:cNvSpPr txBox="1">
            <a:spLocks noGrp="1"/>
          </p:cNvSpPr>
          <p:nvPr>
            <p:ph idx="1"/>
          </p:nvPr>
        </p:nvSpPr>
        <p:spPr>
          <a:xfrm>
            <a:off x="620713" y="1036638"/>
            <a:ext cx="9070975" cy="4989512"/>
          </a:xfrm>
        </p:spPr>
        <p:txBody>
          <a:bodyPr/>
          <a:lstStyle/>
          <a:p>
            <a:pPr marL="431800" indent="-323850" eaLnBrk="1">
              <a:buClr>
                <a:srgbClr val="333333"/>
              </a:buClr>
              <a:buSzPct val="45000"/>
              <a:buFont typeface="StarSymbol"/>
              <a:buChar char="●"/>
            </a:pPr>
            <a:r>
              <a:rPr sz="2000" b="1" smtClean="0">
                <a:latin typeface="Thorndale"/>
                <a:ea typeface="Andale Sans UI"/>
                <a:cs typeface="Andale Sans UI"/>
              </a:rPr>
              <a:t>What Does the Research Say About SEL and Bullying?</a:t>
            </a:r>
            <a:endParaRPr sz="2000" smtClean="0">
              <a:latin typeface="Thorndale"/>
              <a:ea typeface="Andale Sans UI"/>
              <a:cs typeface="Andale Sans UI"/>
            </a:endParaRPr>
          </a:p>
          <a:p>
            <a:pPr marL="431800" indent="-323850" eaLnBrk="1">
              <a:buClr>
                <a:srgbClr val="333333"/>
              </a:buClr>
              <a:buSzPct val="45000"/>
              <a:buFont typeface="StarSymbol"/>
              <a:buChar char="●"/>
            </a:pPr>
            <a:r>
              <a:rPr sz="2000" smtClean="0">
                <a:latin typeface="Thorndale"/>
                <a:ea typeface="Andale Sans UI"/>
                <a:cs typeface="Andale Sans UI"/>
              </a:rPr>
              <a:t>Research clearly indicates that bullying cannot flourish in a safe and caring learning environment characterized by:</a:t>
            </a:r>
          </a:p>
          <a:p>
            <a:pPr marL="431800" indent="-323850" eaLnBrk="1">
              <a:buClr>
                <a:srgbClr val="333333"/>
              </a:buClr>
              <a:buSzPct val="45000"/>
              <a:buFont typeface="StarSymbol"/>
              <a:buChar char="●"/>
            </a:pPr>
            <a:r>
              <a:rPr sz="2000" smtClean="0">
                <a:latin typeface="Thorndale"/>
                <a:ea typeface="Andale Sans UI"/>
                <a:cs typeface="Andale Sans UI"/>
              </a:rPr>
              <a:t>Supportive relationships between teachers and students and among students that encourage open communication and positive ways to resolve problems and conflicts.</a:t>
            </a:r>
          </a:p>
          <a:p>
            <a:pPr marL="431800" indent="-323850" eaLnBrk="1">
              <a:buClr>
                <a:srgbClr val="333333"/>
              </a:buClr>
              <a:buSzPct val="45000"/>
              <a:buFont typeface="StarSymbol"/>
              <a:buChar char="●"/>
            </a:pPr>
            <a:r>
              <a:rPr sz="2000" smtClean="0">
                <a:latin typeface="Thorndale"/>
                <a:ea typeface="Andale Sans UI"/>
                <a:cs typeface="Andale Sans UI"/>
              </a:rPr>
              <a:t>Good working relationships between schools and families that foster two-way communication about student growth and development.</a:t>
            </a:r>
          </a:p>
          <a:p>
            <a:pPr marL="431800" indent="-323850" eaLnBrk="1">
              <a:buClr>
                <a:srgbClr val="333333"/>
              </a:buClr>
              <a:buSzPct val="45000"/>
              <a:buFont typeface="StarSymbol"/>
              <a:buChar char="●"/>
            </a:pPr>
            <a:r>
              <a:rPr sz="2000" smtClean="0">
                <a:latin typeface="Thorndale"/>
                <a:ea typeface="Andale Sans UI"/>
                <a:cs typeface="Andale Sans UI"/>
              </a:rPr>
              <a:t>School norms, values, and policies that emphasize respect for others and appreciation of differences.</a:t>
            </a:r>
          </a:p>
          <a:p>
            <a:pPr marL="431800" indent="-323850" eaLnBrk="1">
              <a:buClr>
                <a:srgbClr val="333333"/>
              </a:buClr>
              <a:buSzPct val="45000"/>
              <a:buFont typeface="StarSymbol"/>
              <a:buChar char="●"/>
            </a:pPr>
            <a:r>
              <a:rPr sz="2000" smtClean="0">
                <a:latin typeface="Thorndale"/>
                <a:ea typeface="Andale Sans UI"/>
                <a:cs typeface="Andale Sans UI"/>
              </a:rPr>
              <a:t>Students who are aware of and can manage their emotions, demonstrate caring and concern for others, establish positive relationships, make responsible decisions, and handle challenging social situations constructively.</a:t>
            </a:r>
          </a:p>
          <a:p>
            <a:pPr marL="431800" indent="-323850" eaLnBrk="1">
              <a:buClr>
                <a:srgbClr val="333333"/>
              </a:buClr>
              <a:buSzPct val="45000"/>
              <a:buFont typeface="StarSymbol"/>
              <a:buChar char="●"/>
            </a:pPr>
            <a:endParaRPr smtClean="0">
              <a:latin typeface="Thorndale"/>
              <a:ea typeface="Andale Sans UI"/>
              <a:cs typeface="Andale Sans UI"/>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a:spcBef>
                <a:spcPts val="0"/>
              </a:spcBef>
              <a:spcAft>
                <a:spcPts val="0"/>
              </a:spcAft>
              <a:defRPr/>
            </a:pPr>
            <a:r>
              <a:rPr sz="3660" dirty="0" smtClean="0"/>
              <a:t>Academic Impact</a:t>
            </a:r>
            <a:endParaRPr sz="3660" dirty="0"/>
          </a:p>
        </p:txBody>
      </p:sp>
      <p:sp>
        <p:nvSpPr>
          <p:cNvPr id="74754" name="Content Placeholder 2"/>
          <p:cNvSpPr txBox="1">
            <a:spLocks noGrp="1"/>
          </p:cNvSpPr>
          <p:nvPr>
            <p:ph idx="1"/>
          </p:nvPr>
        </p:nvSpPr>
        <p:spPr/>
        <p:txBody>
          <a:bodyPr/>
          <a:lstStyle/>
          <a:p>
            <a:pPr marL="431800" indent="-323850" eaLnBrk="1">
              <a:buClr>
                <a:srgbClr val="333333"/>
              </a:buClr>
              <a:buSzPct val="45000"/>
              <a:buFont typeface="StarSymbol"/>
              <a:buChar char="●"/>
            </a:pPr>
            <a:r>
              <a:rPr smtClean="0">
                <a:latin typeface="Thorndale"/>
                <a:ea typeface="Andale Sans UI"/>
                <a:cs typeface="Andale Sans UI"/>
              </a:rPr>
              <a:t>A Landmark Review found that students who receive SEL instruction had more positive attitudes about school and improved an average of 11 percentile points on standardized achievement tests compared to students who did not receive such instruction.</a:t>
            </a:r>
          </a:p>
          <a:p>
            <a:pPr marL="431800" indent="-323850" eaLnBrk="1">
              <a:buClr>
                <a:srgbClr val="333333"/>
              </a:buClr>
              <a:buSzPct val="45000"/>
              <a:buFont typeface="StarSymbol"/>
              <a:buChar char="●"/>
            </a:pPr>
            <a:endParaRPr smtClean="0">
              <a:latin typeface="Thorndale"/>
              <a:ea typeface="Andale Sans UI"/>
              <a:cs typeface="Andale Sans UI"/>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2"/>
          <p:cNvSpPr txBox="1">
            <a:spLocks noChangeArrowheads="1"/>
          </p:cNvSpPr>
          <p:nvPr/>
        </p:nvSpPr>
        <p:spPr bwMode="auto">
          <a:xfrm>
            <a:off x="544513" y="579438"/>
            <a:ext cx="9409112" cy="8112125"/>
          </a:xfrm>
          <a:prstGeom prst="rect">
            <a:avLst/>
          </a:prstGeom>
          <a:noFill/>
          <a:ln w="9525">
            <a:noFill/>
            <a:miter lim="800000"/>
            <a:headEnd/>
            <a:tailEnd/>
          </a:ln>
        </p:spPr>
        <p:txBody>
          <a:bodyPr lIns="100794" tIns="50397" rIns="100794" bIns="50397">
            <a:spAutoFit/>
          </a:bodyPr>
          <a:lstStyle/>
          <a:p>
            <a:pPr marL="377825" indent="-377825" algn="ctr">
              <a:spcBef>
                <a:spcPct val="50000"/>
              </a:spcBef>
            </a:pPr>
            <a:r>
              <a:rPr lang="en-US" sz="4000">
                <a:latin typeface="Calibri" pitchFamily="34" charset="0"/>
              </a:rPr>
              <a:t>A Quick Look at Prevention Research</a:t>
            </a:r>
          </a:p>
          <a:p>
            <a:pPr marL="377825" indent="-377825">
              <a:spcBef>
                <a:spcPct val="50000"/>
              </a:spcBef>
            </a:pPr>
            <a:endParaRPr lang="en-US" sz="3100">
              <a:latin typeface="Calibri" pitchFamily="34" charset="0"/>
            </a:endParaRPr>
          </a:p>
          <a:p>
            <a:pPr marL="377825" indent="-377825">
              <a:spcBef>
                <a:spcPct val="50000"/>
              </a:spcBef>
              <a:buFontTx/>
              <a:buAutoNum type="arabicPeriod"/>
            </a:pPr>
            <a:r>
              <a:rPr lang="en-US" sz="3100">
                <a:latin typeface="Calibri" pitchFamily="34" charset="0"/>
              </a:rPr>
              <a:t>The greatest risk factors for children and                                      	adolescents are:  </a:t>
            </a:r>
          </a:p>
          <a:p>
            <a:pPr marL="377825" indent="-377825">
              <a:spcBef>
                <a:spcPct val="50000"/>
              </a:spcBef>
              <a:buFontTx/>
              <a:buAutoNum type="arabicPeriod"/>
            </a:pPr>
            <a:endParaRPr lang="en-US" sz="3100">
              <a:latin typeface="Calibri" pitchFamily="34" charset="0"/>
            </a:endParaRPr>
          </a:p>
          <a:p>
            <a:pPr marL="377825" indent="-377825">
              <a:spcBef>
                <a:spcPct val="50000"/>
              </a:spcBef>
              <a:buFontTx/>
              <a:buChar char="•"/>
            </a:pPr>
            <a:r>
              <a:rPr lang="en-US" sz="3100">
                <a:latin typeface="Calibri" pitchFamily="34" charset="0"/>
              </a:rPr>
              <a:t>Getting into academic and behavioral trouble at school</a:t>
            </a:r>
          </a:p>
          <a:p>
            <a:pPr marL="377825" indent="-377825">
              <a:spcBef>
                <a:spcPct val="50000"/>
              </a:spcBef>
              <a:buFontTx/>
              <a:buChar char="•"/>
            </a:pPr>
            <a:r>
              <a:rPr lang="en-US" sz="3100">
                <a:latin typeface="Calibri" pitchFamily="34" charset="0"/>
              </a:rPr>
              <a:t>Lack of strong, positive relationships with   	adults</a:t>
            </a:r>
          </a:p>
          <a:p>
            <a:pPr marL="377825" indent="-377825">
              <a:spcBef>
                <a:spcPct val="50000"/>
              </a:spcBef>
              <a:buFontTx/>
              <a:buChar char="•"/>
            </a:pPr>
            <a:r>
              <a:rPr lang="en-US" sz="3100">
                <a:latin typeface="Calibri" pitchFamily="34" charset="0"/>
              </a:rPr>
              <a:t>Hanging out with kids who are engaging in risky 	behaviors</a:t>
            </a:r>
          </a:p>
          <a:p>
            <a:pPr marL="377825" indent="-377825">
              <a:spcBef>
                <a:spcPct val="50000"/>
              </a:spcBef>
              <a:buFontTx/>
              <a:buAutoNum type="arabicPeriod"/>
            </a:pPr>
            <a:endParaRPr lang="en-US" sz="3100">
              <a:latin typeface="Calibri" pitchFamily="34" charset="0"/>
            </a:endParaRPr>
          </a:p>
          <a:p>
            <a:pPr marL="377825" indent="-377825">
              <a:spcBef>
                <a:spcPct val="50000"/>
              </a:spcBef>
              <a:buFontTx/>
              <a:buAutoNum type="arabicPeriod"/>
            </a:pPr>
            <a:endParaRPr lang="en-US" sz="3100">
              <a:latin typeface="Calibri" pitchFamily="34" charset="0"/>
            </a:endParaRPr>
          </a:p>
          <a:p>
            <a:pPr marL="377825" indent="-377825">
              <a:spcBef>
                <a:spcPct val="50000"/>
              </a:spcBef>
              <a:buFontTx/>
              <a:buAutoNum type="arabicPeriod"/>
            </a:pPr>
            <a:endParaRPr lang="en-US" sz="3100">
              <a:latin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2"/>
          <p:cNvSpPr txBox="1">
            <a:spLocks noChangeArrowheads="1"/>
          </p:cNvSpPr>
          <p:nvPr/>
        </p:nvSpPr>
        <p:spPr bwMode="auto">
          <a:xfrm>
            <a:off x="503238" y="336550"/>
            <a:ext cx="9074150" cy="6542088"/>
          </a:xfrm>
          <a:prstGeom prst="rect">
            <a:avLst/>
          </a:prstGeom>
          <a:noFill/>
          <a:ln w="9525">
            <a:noFill/>
            <a:miter lim="800000"/>
            <a:headEnd/>
            <a:tailEnd/>
          </a:ln>
        </p:spPr>
        <p:txBody>
          <a:bodyPr lIns="100794" tIns="50397" rIns="100794" bIns="50397">
            <a:spAutoFit/>
          </a:bodyPr>
          <a:lstStyle/>
          <a:p>
            <a:pPr>
              <a:spcBef>
                <a:spcPct val="50000"/>
              </a:spcBef>
            </a:pPr>
            <a:r>
              <a:rPr lang="en-US" sz="3100">
                <a:latin typeface="Calibri" pitchFamily="34" charset="0"/>
              </a:rPr>
              <a:t>2.  The greatest protection factors for 	children and adolescents are:</a:t>
            </a:r>
          </a:p>
          <a:p>
            <a:pPr>
              <a:spcBef>
                <a:spcPct val="50000"/>
              </a:spcBef>
              <a:buFontTx/>
              <a:buChar char="•"/>
            </a:pPr>
            <a:r>
              <a:rPr lang="en-US" sz="3100">
                <a:latin typeface="Calibri" pitchFamily="34" charset="0"/>
              </a:rPr>
              <a:t>Positive, healthy relationships with peers</a:t>
            </a:r>
          </a:p>
          <a:p>
            <a:pPr>
              <a:spcBef>
                <a:spcPct val="50000"/>
              </a:spcBef>
              <a:buFontTx/>
              <a:buChar char="•"/>
            </a:pPr>
            <a:r>
              <a:rPr lang="en-US" sz="3100">
                <a:latin typeface="Calibri" pitchFamily="34" charset="0"/>
              </a:rPr>
              <a:t>Positive attachment to school and learning</a:t>
            </a:r>
          </a:p>
          <a:p>
            <a:pPr>
              <a:spcBef>
                <a:spcPct val="50000"/>
              </a:spcBef>
              <a:buFontTx/>
              <a:buChar char="•"/>
            </a:pPr>
            <a:r>
              <a:rPr lang="en-US" sz="3100">
                <a:latin typeface="Calibri" pitchFamily="34" charset="0"/>
              </a:rPr>
              <a:t>Positive relationships with adults</a:t>
            </a:r>
          </a:p>
          <a:p>
            <a:pPr>
              <a:spcBef>
                <a:spcPct val="50000"/>
              </a:spcBef>
            </a:pPr>
            <a:endParaRPr lang="en-US" sz="3100">
              <a:latin typeface="Calibri" pitchFamily="34" charset="0"/>
            </a:endParaRPr>
          </a:p>
          <a:p>
            <a:pPr>
              <a:spcBef>
                <a:spcPct val="50000"/>
              </a:spcBef>
            </a:pPr>
            <a:r>
              <a:rPr lang="en-US" sz="3100">
                <a:latin typeface="Calibri" pitchFamily="34" charset="0"/>
              </a:rPr>
              <a:t>3. Acquiring a new skill or changing a behavior requires 6 to 8 hits that include introduction and exposure to the skill or behavior, practice, coaching, and feedback, applications in multiple contexts, and demonstration of mastery.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2"/>
          <p:cNvSpPr txBox="1">
            <a:spLocks noChangeArrowheads="1"/>
          </p:cNvSpPr>
          <p:nvPr/>
        </p:nvSpPr>
        <p:spPr bwMode="auto">
          <a:xfrm>
            <a:off x="420688" y="420688"/>
            <a:ext cx="9323387" cy="5826125"/>
          </a:xfrm>
          <a:prstGeom prst="rect">
            <a:avLst/>
          </a:prstGeom>
          <a:noFill/>
          <a:ln w="9525">
            <a:noFill/>
            <a:miter lim="800000"/>
            <a:headEnd/>
            <a:tailEnd/>
          </a:ln>
        </p:spPr>
        <p:txBody>
          <a:bodyPr lIns="100794" tIns="50397" rIns="100794" bIns="50397">
            <a:spAutoFit/>
          </a:bodyPr>
          <a:lstStyle/>
          <a:p>
            <a:pPr>
              <a:spcBef>
                <a:spcPct val="50000"/>
              </a:spcBef>
            </a:pPr>
            <a:r>
              <a:rPr lang="en-US" sz="3100">
                <a:latin typeface="Calibri" pitchFamily="34" charset="0"/>
              </a:rPr>
              <a:t>  4.  Promoting healthy development (meeting students’ needs for safety, belonging and attachment, respect, recognition, identity, choice and voice, mastery, and meaningful participation) is the foundation fro helping students to become more socially and emotionally competent.</a:t>
            </a:r>
          </a:p>
          <a:p>
            <a:pPr>
              <a:spcBef>
                <a:spcPct val="50000"/>
              </a:spcBef>
            </a:pPr>
            <a:endParaRPr lang="en-US" sz="3100">
              <a:latin typeface="Calibri" pitchFamily="34" charset="0"/>
            </a:endParaRPr>
          </a:p>
          <a:p>
            <a:pPr>
              <a:spcBef>
                <a:spcPct val="50000"/>
              </a:spcBef>
            </a:pPr>
            <a:r>
              <a:rPr lang="en-US" sz="3100">
                <a:latin typeface="Calibri" pitchFamily="34" charset="0"/>
              </a:rPr>
              <a:t>   5.  Effective schools create a seamless system of discipline, academic and behavioral support, and physical and mental health services for children and families.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C:\DOCUME~1\CURREN~1\LOCALS~1\Temp\\msotw9_temp0.jpg"/>
          <p:cNvPicPr>
            <a:picLocks noChangeAspect="1" noChangeArrowheads="1"/>
          </p:cNvPicPr>
          <p:nvPr/>
        </p:nvPicPr>
        <p:blipFill>
          <a:blip r:embed="rId3"/>
          <a:srcRect/>
          <a:stretch>
            <a:fillRect/>
          </a:stretch>
        </p:blipFill>
        <p:spPr bwMode="auto">
          <a:xfrm>
            <a:off x="923925" y="0"/>
            <a:ext cx="8232775" cy="755967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C:\DOCUME~1\CURREN~1\LOCALS~1\Temp\\msotw9_temp0.jpg"/>
          <p:cNvPicPr>
            <a:picLocks noChangeAspect="1" noChangeArrowheads="1"/>
          </p:cNvPicPr>
          <p:nvPr/>
        </p:nvPicPr>
        <p:blipFill>
          <a:blip r:embed="rId3"/>
          <a:srcRect/>
          <a:stretch>
            <a:fillRect/>
          </a:stretch>
        </p:blipFill>
        <p:spPr bwMode="auto">
          <a:xfrm>
            <a:off x="1092200" y="0"/>
            <a:ext cx="8316913" cy="75596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1026"/>
          <p:cNvSpPr txBox="1">
            <a:spLocks noChangeArrowheads="1"/>
          </p:cNvSpPr>
          <p:nvPr/>
        </p:nvSpPr>
        <p:spPr bwMode="auto">
          <a:xfrm>
            <a:off x="503238" y="587375"/>
            <a:ext cx="9156700" cy="5273675"/>
          </a:xfrm>
          <a:prstGeom prst="rect">
            <a:avLst/>
          </a:prstGeom>
          <a:noFill/>
          <a:ln w="9525">
            <a:noFill/>
            <a:miter lim="800000"/>
            <a:headEnd/>
            <a:tailEnd/>
          </a:ln>
        </p:spPr>
        <p:txBody>
          <a:bodyPr lIns="100794" tIns="50397" rIns="100794" bIns="50397">
            <a:spAutoFit/>
          </a:bodyPr>
          <a:lstStyle/>
          <a:p>
            <a:pPr>
              <a:spcBef>
                <a:spcPct val="50000"/>
              </a:spcBef>
            </a:pPr>
            <a:r>
              <a:rPr lang="en-US" sz="4800">
                <a:latin typeface="Calibri" pitchFamily="34" charset="0"/>
              </a:rPr>
              <a:t>All educators are cultural transmitters and agents of socialization. The question is……</a:t>
            </a:r>
          </a:p>
          <a:p>
            <a:pPr>
              <a:spcBef>
                <a:spcPct val="50000"/>
              </a:spcBef>
            </a:pPr>
            <a:endParaRPr lang="en-US" sz="4800">
              <a:latin typeface="Calibri" pitchFamily="34" charset="0"/>
            </a:endParaRPr>
          </a:p>
          <a:p>
            <a:pPr>
              <a:spcBef>
                <a:spcPct val="50000"/>
              </a:spcBef>
            </a:pPr>
            <a:r>
              <a:rPr lang="en-US" sz="4800">
                <a:latin typeface="Calibri" pitchFamily="34" charset="0"/>
              </a:rPr>
              <a:t>Whose culture and What kind of socialization?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105473" name="Subtitle 1"/>
          <p:cNvSpPr txBox="1">
            <a:spLocks noGrp="1"/>
          </p:cNvSpPr>
          <p:nvPr>
            <p:ph type="subTitle" idx="4294967295"/>
          </p:nvPr>
        </p:nvSpPr>
        <p:spPr>
          <a:xfrm>
            <a:off x="720725" y="554038"/>
            <a:ext cx="8639175" cy="5602287"/>
          </a:xfrm>
        </p:spPr>
        <p:txBody>
          <a:bodyPr anchor="ctr"/>
          <a:lstStyle/>
          <a:p>
            <a:pPr indent="-215900" algn="ctr" eaLnBrk="1">
              <a:buClr>
                <a:srgbClr val="FF3366"/>
              </a:buClr>
              <a:buSzPct val="45000"/>
              <a:buFont typeface="StarSymbol"/>
              <a:buNone/>
            </a:pPr>
            <a:r>
              <a:rPr smtClean="0">
                <a:solidFill>
                  <a:srgbClr val="000000"/>
                </a:solidFill>
                <a:latin typeface="Albany"/>
                <a:ea typeface="Andale Sans UI"/>
                <a:cs typeface="Andale Sans UI"/>
              </a:rPr>
              <a:t>The</a:t>
            </a:r>
          </a:p>
          <a:p>
            <a:pPr indent="-215900" algn="ctr" eaLnBrk="1">
              <a:buClr>
                <a:srgbClr val="FF3366"/>
              </a:buClr>
              <a:buSzPct val="45000"/>
              <a:buFont typeface="StarSymbol"/>
              <a:buNone/>
            </a:pPr>
            <a:r>
              <a:rPr sz="7200" b="1" smtClean="0">
                <a:solidFill>
                  <a:srgbClr val="0000FF"/>
                </a:solidFill>
                <a:latin typeface="Albany"/>
                <a:ea typeface="Andale Sans UI"/>
                <a:cs typeface="Andale Sans UI"/>
              </a:rPr>
              <a:t>Move </a:t>
            </a:r>
            <a:r>
              <a:rPr sz="7200" b="1" smtClean="0">
                <a:solidFill>
                  <a:srgbClr val="00FF00"/>
                </a:solidFill>
                <a:latin typeface="Albany"/>
                <a:ea typeface="Andale Sans UI"/>
                <a:cs typeface="Andale Sans UI"/>
              </a:rPr>
              <a:t>To </a:t>
            </a:r>
            <a:r>
              <a:rPr sz="7200" b="1" smtClean="0">
                <a:solidFill>
                  <a:srgbClr val="0000FF"/>
                </a:solidFill>
                <a:latin typeface="Albany"/>
                <a:ea typeface="Andale Sans UI"/>
                <a:cs typeface="Andale Sans UI"/>
              </a:rPr>
              <a:t>Stand</a:t>
            </a:r>
          </a:p>
          <a:p>
            <a:pPr indent="-215900" algn="ctr" eaLnBrk="1">
              <a:buClr>
                <a:srgbClr val="FF3366"/>
              </a:buClr>
              <a:buSzPct val="45000"/>
              <a:buFont typeface="StarSymbol"/>
              <a:buNone/>
            </a:pPr>
            <a:r>
              <a:rPr smtClean="0">
                <a:solidFill>
                  <a:srgbClr val="000000"/>
                </a:solidFill>
                <a:latin typeface="Albany"/>
                <a:ea typeface="Andale Sans UI"/>
                <a:cs typeface="Andale Sans UI"/>
              </a:rPr>
              <a:t>Workshop</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803597" y="2027237"/>
            <a:ext cx="8400520"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lstStyle>
            <a:lvl1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9pPr>
          </a:lstStyle>
          <a:p>
            <a:pPr algn="ctr" eaLnBrk="1">
              <a:lnSpc>
                <a:spcPct val="100000"/>
              </a:lnSpc>
            </a:pPr>
            <a:r>
              <a:rPr lang="en-US" sz="4900" i="1" dirty="0">
                <a:solidFill>
                  <a:srgbClr val="92D050"/>
                </a:solidFill>
              </a:rPr>
              <a:t>The Moment it STARTED</a:t>
            </a:r>
          </a:p>
        </p:txBody>
      </p:sp>
      <p:sp>
        <p:nvSpPr>
          <p:cNvPr id="18435" name="Text Box 2"/>
          <p:cNvSpPr txBox="1">
            <a:spLocks noChangeArrowheads="1"/>
          </p:cNvSpPr>
          <p:nvPr/>
        </p:nvSpPr>
        <p:spPr bwMode="auto">
          <a:xfrm>
            <a:off x="168011" y="4955787"/>
            <a:ext cx="1680104" cy="226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0794" tIns="50397" rIns="100794" bIns="50397" anchor="ctr"/>
          <a:lstStyle/>
          <a:p>
            <a:endParaRPr lang="en-US"/>
          </a:p>
        </p:txBody>
      </p:sp>
    </p:spTree>
    <p:extLst>
      <p:ext uri="{BB962C8B-B14F-4D97-AF65-F5344CB8AC3E}">
        <p14:creationId xmlns:p14="http://schemas.microsoft.com/office/powerpoint/2010/main" val="245345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890"/>
              <a:t>Choosing Participants</a:t>
            </a:r>
          </a:p>
        </p:txBody>
      </p:sp>
      <p:sp>
        <p:nvSpPr>
          <p:cNvPr id="121858" name="Text Placeholder 2"/>
          <p:cNvSpPr txBox="1">
            <a:spLocks noGrp="1"/>
          </p:cNvSpPr>
          <p:nvPr>
            <p:ph type="body" idx="4294967295"/>
          </p:nvPr>
        </p:nvSpPr>
        <p:spPr/>
        <p:txBody>
          <a:bodyPr/>
          <a:lstStyle/>
          <a:p>
            <a:pPr marL="431800" indent="-323850" algn="ctr" eaLnBrk="1">
              <a:lnSpc>
                <a:spcPct val="150000"/>
              </a:lnSpc>
              <a:buClr>
                <a:srgbClr val="FF3366"/>
              </a:buClr>
              <a:buSzPct val="45000"/>
              <a:buFont typeface="StarSymbol"/>
              <a:buNone/>
            </a:pPr>
            <a:r>
              <a:rPr sz="4000" b="1" i="1" smtClean="0">
                <a:solidFill>
                  <a:srgbClr val="000000"/>
                </a:solidFill>
                <a:latin typeface="Albany"/>
                <a:ea typeface="Andale Sans UI"/>
                <a:cs typeface="Andale Sans UI"/>
              </a:rPr>
              <a:t>Move 2 Stand</a:t>
            </a:r>
            <a:r>
              <a:rPr sz="4000" b="1" smtClean="0">
                <a:solidFill>
                  <a:srgbClr val="000000"/>
                </a:solidFill>
                <a:latin typeface="Albany"/>
                <a:ea typeface="Andale Sans UI"/>
                <a:cs typeface="Andale Sans UI"/>
              </a:rPr>
              <a:t> can either be led specifically for student athletes or for all students with leadership potential, including student athletes.</a:t>
            </a:r>
            <a:r>
              <a:rPr b="1" smtClean="0">
                <a:solidFill>
                  <a:srgbClr val="000000"/>
                </a:solidFill>
                <a:latin typeface="Albany"/>
                <a:ea typeface="Andale Sans UI"/>
                <a:cs typeface="Andale Sans UI"/>
              </a:rPr>
              <a:t>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890"/>
              <a:t>When Choosing Participants, Remember...</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7"/>
              </a:spcAft>
              <a:buClr>
                <a:srgbClr val="FF3366"/>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FF3366"/>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FF3366"/>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FF3366"/>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FF3366"/>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9pPr>
          </a:lstStyle>
          <a:p>
            <a:pPr marL="228600" indent="-228600" eaLnBrk="1" fontAlgn="auto">
              <a:buFont typeface="StarSymbol"/>
              <a:buNone/>
              <a:defRPr/>
            </a:pPr>
            <a:r>
              <a:rPr sz="2600" b="1">
                <a:solidFill>
                  <a:sysClr val="windowText" lastClr="000000"/>
                </a:solidFill>
              </a:rPr>
              <a:t>Must represent all areas of school’s athletic teams (baseball, football, basketball, soccer, tennis, wrestling, swimming, cheerleading, dance squads, bowling, and any other sports)</a:t>
            </a:r>
          </a:p>
          <a:p>
            <a:pPr eaLnBrk="1" fontAlgn="auto">
              <a:buFont typeface="StarSymbol"/>
              <a:buNone/>
              <a:defRPr/>
            </a:pPr>
            <a:r>
              <a:rPr lang="x-none" sz="2600">
                <a:solidFill>
                  <a:sysClr val="windowText" lastClr="000000"/>
                </a:solidFill>
                <a:latin typeface="Symbol" pitchFamily="18"/>
              </a:rPr>
              <a:t></a:t>
            </a:r>
            <a:r>
              <a:rPr sz="2600">
                <a:solidFill>
                  <a:sysClr val="windowText" lastClr="000000"/>
                </a:solidFill>
              </a:rPr>
              <a:t>  male and female (all grade levels)	</a:t>
            </a:r>
          </a:p>
          <a:p>
            <a:pPr marL="228600" indent="-228600" eaLnBrk="1" fontAlgn="auto">
              <a:buFont typeface="StarSymbol"/>
              <a:buNone/>
              <a:defRPr/>
            </a:pPr>
            <a:r>
              <a:rPr lang="x-none" sz="2600">
                <a:solidFill>
                  <a:sysClr val="windowText" lastClr="000000"/>
                </a:solidFill>
                <a:latin typeface="Symbol" pitchFamily="18"/>
              </a:rPr>
              <a:t></a:t>
            </a:r>
            <a:r>
              <a:rPr sz="2600">
                <a:solidFill>
                  <a:sysClr val="windowText" lastClr="000000"/>
                </a:solidFill>
              </a:rPr>
              <a:t>  racial and ethnic diversity</a:t>
            </a:r>
          </a:p>
          <a:p>
            <a:pPr marL="228600" indent="-228600" eaLnBrk="1" fontAlgn="auto">
              <a:buFont typeface="StarSymbol"/>
              <a:buNone/>
              <a:defRPr/>
            </a:pPr>
            <a:r>
              <a:rPr lang="x-none" sz="2600">
                <a:solidFill>
                  <a:sysClr val="windowText" lastClr="000000"/>
                </a:solidFill>
                <a:latin typeface="Symbol" pitchFamily="18"/>
              </a:rPr>
              <a:t></a:t>
            </a:r>
            <a:r>
              <a:rPr sz="2600">
                <a:solidFill>
                  <a:sysClr val="windowText" lastClr="000000"/>
                </a:solidFill>
              </a:rPr>
              <a:t>  diverse socio-economic backgrounds</a:t>
            </a:r>
          </a:p>
          <a:p>
            <a:pPr marL="228600" indent="-228600" eaLnBrk="1" fontAlgn="auto">
              <a:buFont typeface="StarSymbol"/>
              <a:buNone/>
              <a:defRPr/>
            </a:pPr>
            <a:r>
              <a:rPr lang="x-none" sz="2600">
                <a:solidFill>
                  <a:sysClr val="windowText" lastClr="000000"/>
                </a:solidFill>
                <a:latin typeface="Symbol" pitchFamily="18"/>
              </a:rPr>
              <a:t></a:t>
            </a:r>
            <a:r>
              <a:rPr sz="2600">
                <a:solidFill>
                  <a:sysClr val="windowText" lastClr="000000"/>
                </a:solidFill>
              </a:rPr>
              <a:t>  without serious discipline problems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75542" y="251989"/>
            <a:ext cx="8988557" cy="1091953"/>
          </a:xfrm>
        </p:spPr>
        <p:txBody>
          <a:bodyPr/>
          <a:lstStyle/>
          <a:p>
            <a:r>
              <a:rPr lang="en-US" smtClean="0"/>
              <a:t>Did you know …</a:t>
            </a:r>
          </a:p>
        </p:txBody>
      </p:sp>
      <p:sp>
        <p:nvSpPr>
          <p:cNvPr id="19459" name="Content Placeholder 2"/>
          <p:cNvSpPr>
            <a:spLocks noGrp="1"/>
          </p:cNvSpPr>
          <p:nvPr>
            <p:ph sz="quarter" idx="1"/>
          </p:nvPr>
        </p:nvSpPr>
        <p:spPr>
          <a:xfrm>
            <a:off x="675542" y="1763924"/>
            <a:ext cx="8988557" cy="4955787"/>
          </a:xfrm>
        </p:spPr>
        <p:txBody>
          <a:bodyPr>
            <a:normAutofit fontScale="92500" lnSpcReduction="20000"/>
          </a:bodyPr>
          <a:lstStyle/>
          <a:p>
            <a:pPr>
              <a:defRPr/>
            </a:pPr>
            <a:r>
              <a:rPr lang="en-US" dirty="0" smtClean="0"/>
              <a:t>In Tennessee 60% of students say that they try to help when they see someone being bullied? </a:t>
            </a:r>
          </a:p>
          <a:p>
            <a:pPr>
              <a:defRPr/>
            </a:pPr>
            <a:endParaRPr lang="en-US" dirty="0" smtClean="0"/>
          </a:p>
          <a:p>
            <a:pPr>
              <a:defRPr/>
            </a:pPr>
            <a:r>
              <a:rPr lang="en-US" dirty="0"/>
              <a:t>That in most schools more than 94% of all students report that when one of their peers is being bullied that they think that they feel sorry or at least a bit sorry and want to help? </a:t>
            </a:r>
          </a:p>
          <a:p>
            <a:pPr>
              <a:defRPr/>
            </a:pPr>
            <a:endParaRPr lang="en-US" dirty="0"/>
          </a:p>
          <a:p>
            <a:pPr algn="ctr">
              <a:defRPr/>
            </a:pPr>
            <a:r>
              <a:rPr lang="en-US" sz="4900" b="1" dirty="0"/>
              <a:t>There is hope, there is a help, you are part of the solution!</a:t>
            </a:r>
          </a:p>
          <a:p>
            <a:pPr>
              <a:defRPr/>
            </a:pPr>
            <a:endParaRPr lang="en-US" dirty="0" smtClean="0"/>
          </a:p>
        </p:txBody>
      </p:sp>
    </p:spTree>
    <p:extLst>
      <p:ext uri="{BB962C8B-B14F-4D97-AF65-F5344CB8AC3E}">
        <p14:creationId xmlns:p14="http://schemas.microsoft.com/office/powerpoint/2010/main" val="382170650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75542" y="251989"/>
            <a:ext cx="8988557" cy="1091953"/>
          </a:xfrm>
        </p:spPr>
        <p:txBody>
          <a:bodyPr/>
          <a:lstStyle/>
          <a:p>
            <a:r>
              <a:rPr lang="en-US" smtClean="0"/>
              <a:t>Did you know …</a:t>
            </a:r>
          </a:p>
        </p:txBody>
      </p:sp>
      <p:sp>
        <p:nvSpPr>
          <p:cNvPr id="28675" name="Content Placeholder 2"/>
          <p:cNvSpPr>
            <a:spLocks noGrp="1"/>
          </p:cNvSpPr>
          <p:nvPr>
            <p:ph sz="quarter" idx="1"/>
          </p:nvPr>
        </p:nvSpPr>
        <p:spPr>
          <a:xfrm>
            <a:off x="675542" y="1763924"/>
            <a:ext cx="8988557" cy="4955787"/>
          </a:xfrm>
        </p:spPr>
        <p:txBody>
          <a:bodyPr/>
          <a:lstStyle/>
          <a:p>
            <a:r>
              <a:rPr lang="en-US" sz="3500"/>
              <a:t>The majority of students either indicate that they try to help a bullied student (35% of girls and 29% of boys) OR that they don’t help but that they think they should (30% of girls and 22% of boys).  </a:t>
            </a:r>
          </a:p>
          <a:p>
            <a:endParaRPr lang="en-US" sz="3500"/>
          </a:p>
          <a:p>
            <a:r>
              <a:rPr lang="en-US" sz="3500"/>
              <a:t>In Tennessee over 76% of students are not involved in bullying of any kind, at all? </a:t>
            </a:r>
          </a:p>
          <a:p>
            <a:endParaRPr lang="en-US" smtClean="0"/>
          </a:p>
        </p:txBody>
      </p:sp>
    </p:spTree>
    <p:extLst>
      <p:ext uri="{BB962C8B-B14F-4D97-AF65-F5344CB8AC3E}">
        <p14:creationId xmlns:p14="http://schemas.microsoft.com/office/powerpoint/2010/main" val="428297446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890"/>
              <a:t>Setting Up</a:t>
            </a:r>
          </a:p>
        </p:txBody>
      </p:sp>
      <p:sp>
        <p:nvSpPr>
          <p:cNvPr id="134146" name="Text Placeholder 2"/>
          <p:cNvSpPr txBox="1">
            <a:spLocks noGrp="1"/>
          </p:cNvSpPr>
          <p:nvPr>
            <p:ph type="body" idx="4294967295"/>
          </p:nvPr>
        </p:nvSpPr>
        <p:spPr/>
        <p:txBody>
          <a:bodyPr/>
          <a:lstStyle/>
          <a:p>
            <a:pPr marL="431800" indent="-323850" eaLnBrk="1">
              <a:buClr>
                <a:srgbClr val="FF3366"/>
              </a:buClr>
              <a:buSzPct val="45000"/>
              <a:buFont typeface="StarSymbol"/>
              <a:buChar char="●"/>
            </a:pPr>
            <a:r>
              <a:rPr sz="4400" smtClean="0">
                <a:solidFill>
                  <a:srgbClr val="000000"/>
                </a:solidFill>
                <a:latin typeface="Albany"/>
                <a:ea typeface="Andale Sans UI"/>
                <a:cs typeface="Andale Sans UI"/>
              </a:rPr>
              <a:t>Main Room For General Sessions</a:t>
            </a:r>
          </a:p>
          <a:p>
            <a:pPr marL="431800" indent="-323850" eaLnBrk="1">
              <a:buClr>
                <a:srgbClr val="FF3366"/>
              </a:buClr>
              <a:buSzPct val="45000"/>
              <a:buFont typeface="StarSymbol"/>
              <a:buChar char="●"/>
            </a:pPr>
            <a:r>
              <a:rPr sz="4400" smtClean="0">
                <a:solidFill>
                  <a:srgbClr val="000000"/>
                </a:solidFill>
                <a:latin typeface="Albany"/>
                <a:ea typeface="Andale Sans UI"/>
                <a:cs typeface="Andale Sans UI"/>
              </a:rPr>
              <a:t>Break Out Rooms</a:t>
            </a:r>
          </a:p>
          <a:p>
            <a:pPr marL="431800" indent="-323850" eaLnBrk="1">
              <a:buClr>
                <a:srgbClr val="FF3366"/>
              </a:buClr>
              <a:buSzPct val="45000"/>
              <a:buFont typeface="StarSymbol"/>
              <a:buChar char="●"/>
            </a:pPr>
            <a:r>
              <a:rPr sz="4400" smtClean="0">
                <a:solidFill>
                  <a:srgbClr val="000000"/>
                </a:solidFill>
                <a:latin typeface="Albany"/>
                <a:ea typeface="Andale Sans UI"/>
                <a:cs typeface="Andale Sans UI"/>
              </a:rPr>
              <a:t>Registration Area</a:t>
            </a:r>
          </a:p>
          <a:p>
            <a:pPr marL="431800" indent="-323850" eaLnBrk="1">
              <a:buClr>
                <a:srgbClr val="FF3366"/>
              </a:buClr>
              <a:buSzPct val="45000"/>
              <a:buFont typeface="StarSymbol"/>
              <a:buChar char="●"/>
            </a:pPr>
            <a:r>
              <a:rPr sz="4400" smtClean="0">
                <a:solidFill>
                  <a:srgbClr val="000000"/>
                </a:solidFill>
                <a:latin typeface="Albany"/>
                <a:ea typeface="Andale Sans UI"/>
                <a:cs typeface="Andale Sans UI"/>
              </a:rPr>
              <a:t>Name Tags For Registration</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5985"/>
            <a:ext cx="9744604" cy="1007957"/>
          </a:xfrm>
        </p:spPr>
        <p:txBody>
          <a:bodyPr>
            <a:noAutofit/>
          </a:bodyPr>
          <a:lstStyle/>
          <a:p>
            <a:pPr eaLnBrk="1" fontAlgn="auto" hangingPunct="1">
              <a:spcAft>
                <a:spcPts val="0"/>
              </a:spcAft>
              <a:defRPr/>
            </a:pPr>
            <a:r>
              <a:rPr lang="en-US" sz="3100" b="1" dirty="0">
                <a:solidFill>
                  <a:srgbClr val="FF0000"/>
                </a:solidFill>
                <a:latin typeface="Comic Sans MS" pitchFamily="66" charset="0"/>
              </a:rPr>
              <a:t>When is student involvement not meaningful? </a:t>
            </a:r>
            <a:r>
              <a:rPr lang="en-US" sz="3100" b="1" dirty="0">
                <a:latin typeface="Comic Sans MS" pitchFamily="66" charset="0"/>
              </a:rPr>
              <a:t/>
            </a:r>
            <a:br>
              <a:rPr lang="en-US" sz="3100" b="1" dirty="0">
                <a:latin typeface="Comic Sans MS" pitchFamily="66" charset="0"/>
              </a:rPr>
            </a:br>
            <a:endParaRPr lang="en-US" sz="3100" b="1" dirty="0">
              <a:latin typeface="Comic Sans MS" pitchFamily="66" charset="0"/>
            </a:endParaRPr>
          </a:p>
        </p:txBody>
      </p:sp>
      <p:sp>
        <p:nvSpPr>
          <p:cNvPr id="3" name="Content Placeholder 2"/>
          <p:cNvSpPr>
            <a:spLocks noGrp="1"/>
          </p:cNvSpPr>
          <p:nvPr>
            <p:ph idx="1"/>
          </p:nvPr>
        </p:nvSpPr>
        <p:spPr>
          <a:xfrm>
            <a:off x="504031" y="1223948"/>
            <a:ext cx="9072563" cy="6299729"/>
          </a:xfrm>
        </p:spPr>
        <p:txBody>
          <a:bodyPr rtlCol="0">
            <a:normAutofit fontScale="77500" lnSpcReduction="20000"/>
          </a:bodyPr>
          <a:lstStyle/>
          <a:p>
            <a:pPr eaLnBrk="1" fontAlgn="auto" hangingPunct="1">
              <a:spcAft>
                <a:spcPts val="0"/>
              </a:spcAft>
              <a:defRPr/>
            </a:pPr>
            <a:r>
              <a:rPr lang="en-US" dirty="0" smtClean="0">
                <a:latin typeface="Comic Sans MS" pitchFamily="66" charset="0"/>
              </a:rPr>
              <a:t>When students are regarded as passive recipients in schools, or as empty vessels to be filled with teachers’ knowledge. </a:t>
            </a:r>
          </a:p>
          <a:p>
            <a:pPr eaLnBrk="1" fontAlgn="auto" hangingPunct="1">
              <a:spcAft>
                <a:spcPts val="0"/>
              </a:spcAft>
              <a:defRPr/>
            </a:pPr>
            <a:endParaRPr lang="en-US" dirty="0" smtClean="0">
              <a:latin typeface="Comic Sans MS" pitchFamily="66" charset="0"/>
            </a:endParaRPr>
          </a:p>
          <a:p>
            <a:pPr eaLnBrk="1" fontAlgn="auto" hangingPunct="1">
              <a:spcAft>
                <a:spcPts val="0"/>
              </a:spcAft>
              <a:defRPr/>
            </a:pPr>
            <a:r>
              <a:rPr lang="en-US" dirty="0" smtClean="0">
                <a:latin typeface="Comic Sans MS" pitchFamily="66" charset="0"/>
              </a:rPr>
              <a:t>When the contributions of students are minimized or tokenized by adults by asking students to “rubber stamp” ideas developed by adults, or by inviting students to sit on committees without real power or responsibility. </a:t>
            </a:r>
          </a:p>
          <a:p>
            <a:pPr eaLnBrk="1" fontAlgn="auto" hangingPunct="1">
              <a:spcAft>
                <a:spcPts val="0"/>
              </a:spcAft>
              <a:defRPr/>
            </a:pPr>
            <a:endParaRPr lang="en-US" dirty="0" smtClean="0">
              <a:latin typeface="Comic Sans MS" pitchFamily="66" charset="0"/>
            </a:endParaRPr>
          </a:p>
          <a:p>
            <a:pPr eaLnBrk="1" fontAlgn="auto" hangingPunct="1">
              <a:spcAft>
                <a:spcPts val="0"/>
              </a:spcAft>
              <a:defRPr/>
            </a:pPr>
            <a:r>
              <a:rPr lang="en-US" dirty="0" smtClean="0">
                <a:latin typeface="Comic Sans MS" pitchFamily="66" charset="0"/>
              </a:rPr>
              <a:t>When student perspectives, experiences or knowledge are filtered with adult interpretations. </a:t>
            </a:r>
          </a:p>
          <a:p>
            <a:pPr eaLnBrk="1" fontAlgn="auto" hangingPunct="1">
              <a:spcAft>
                <a:spcPts val="0"/>
              </a:spcAft>
              <a:defRPr/>
            </a:pPr>
            <a:endParaRPr lang="en-US" dirty="0" smtClean="0">
              <a:latin typeface="Comic Sans MS" pitchFamily="66" charset="0"/>
            </a:endParaRPr>
          </a:p>
          <a:p>
            <a:pPr eaLnBrk="1" fontAlgn="auto" hangingPunct="1">
              <a:spcAft>
                <a:spcPts val="0"/>
              </a:spcAft>
              <a:defRPr/>
            </a:pPr>
            <a:r>
              <a:rPr lang="en-US" dirty="0" smtClean="0">
                <a:latin typeface="Comic Sans MS" pitchFamily="66" charset="0"/>
              </a:rPr>
              <a:t>When students are given problems to solve without adult support or adequate training; or students are trained in leadership skills without opportunities to take on real leadership roles in their school. </a:t>
            </a:r>
          </a:p>
          <a:p>
            <a:pPr eaLnBrk="1" fontAlgn="auto" hangingPunct="1">
              <a:spcAft>
                <a:spcPts val="0"/>
              </a:spcAft>
              <a:defRPr/>
            </a:pPr>
            <a:endParaRPr lang="en-US" dirty="0" smtClean="0">
              <a:latin typeface="Comic Sans MS" pitchFamily="66" charset="0"/>
            </a:endParaRPr>
          </a:p>
          <a:p>
            <a:pPr algn="ctr" eaLnBrk="1" fontAlgn="auto" hangingPunct="1">
              <a:spcAft>
                <a:spcPts val="0"/>
              </a:spcAft>
              <a:defRPr/>
            </a:pPr>
            <a:r>
              <a:rPr lang="en-US" b="1" i="1" dirty="0" smtClean="0">
                <a:latin typeface="Comic Sans MS" pitchFamily="66" charset="0"/>
                <a:hlinkClick r:id="rId2"/>
              </a:rPr>
              <a:t>Meaningful Student Involvement Guide to Students as Partners in School Change</a:t>
            </a:r>
            <a:r>
              <a:rPr lang="en-US" b="1" i="1" dirty="0" smtClean="0">
                <a:latin typeface="Comic Sans MS" pitchFamily="66" charset="0"/>
              </a:rPr>
              <a:t>. </a:t>
            </a:r>
            <a:endParaRPr lang="en-US" b="1" dirty="0" smtClean="0">
              <a:latin typeface="Comic Sans MS" pitchFamily="66" charset="0"/>
            </a:endParaRPr>
          </a:p>
        </p:txBody>
      </p:sp>
    </p:spTree>
    <p:extLst>
      <p:ext uri="{BB962C8B-B14F-4D97-AF65-F5344CB8AC3E}">
        <p14:creationId xmlns:p14="http://schemas.microsoft.com/office/powerpoint/2010/main" val="10189582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136193" name="Subtitle 1"/>
          <p:cNvSpPr txBox="1">
            <a:spLocks noGrp="1"/>
          </p:cNvSpPr>
          <p:nvPr>
            <p:ph type="subTitle" idx="4294967295"/>
          </p:nvPr>
        </p:nvSpPr>
        <p:spPr>
          <a:xfrm>
            <a:off x="720725" y="554038"/>
            <a:ext cx="8639175" cy="5602287"/>
          </a:xfrm>
        </p:spPr>
        <p:txBody>
          <a:bodyPr anchor="ctr"/>
          <a:lstStyle/>
          <a:p>
            <a:pPr indent="-215900" algn="ctr" eaLnBrk="1">
              <a:buClr>
                <a:srgbClr val="FF3366"/>
              </a:buClr>
              <a:buSzPct val="45000"/>
              <a:buFont typeface="StarSymbol"/>
              <a:buNone/>
            </a:pPr>
            <a:r>
              <a:rPr sz="7200" b="1" smtClean="0">
                <a:solidFill>
                  <a:srgbClr val="00FF00"/>
                </a:solidFill>
                <a:latin typeface="Albany"/>
                <a:ea typeface="Andale Sans UI"/>
                <a:cs typeface="Andale Sans UI"/>
              </a:rPr>
              <a:t>THE SESSIONS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890"/>
              <a:t>LET'S Get It Started!</a:t>
            </a:r>
            <a:br>
              <a:rPr sz="3890"/>
            </a:br>
            <a:r>
              <a:rPr sz="3890"/>
              <a:t>The Opening Session</a:t>
            </a:r>
          </a:p>
        </p:txBody>
      </p:sp>
      <p:sp>
        <p:nvSpPr>
          <p:cNvPr id="138242" name="Text Placeholder 2"/>
          <p:cNvSpPr txBox="1">
            <a:spLocks noGrp="1"/>
          </p:cNvSpPr>
          <p:nvPr>
            <p:ph type="body" idx="4294967295"/>
          </p:nvPr>
        </p:nvSpPr>
        <p:spPr/>
        <p:txBody>
          <a:bodyPr/>
          <a:lstStyle/>
          <a:p>
            <a:pPr marL="431800" indent="-323850" algn="ctr" eaLnBrk="1">
              <a:buClr>
                <a:srgbClr val="FF3366"/>
              </a:buClr>
              <a:buSzPct val="45000"/>
              <a:buFont typeface="StarSymbol"/>
              <a:buNone/>
            </a:pPr>
            <a:r>
              <a:rPr sz="2600" b="1" smtClean="0">
                <a:solidFill>
                  <a:srgbClr val="0099FF"/>
                </a:solidFill>
                <a:latin typeface="Albany"/>
                <a:ea typeface="Andale Sans UI"/>
                <a:cs typeface="Andale Sans UI"/>
              </a:rPr>
              <a:t>Purpose</a:t>
            </a:r>
          </a:p>
          <a:p>
            <a:pPr marL="431800" indent="-323850" algn="ctr" eaLnBrk="1">
              <a:lnSpc>
                <a:spcPct val="150000"/>
              </a:lnSpc>
              <a:buClr>
                <a:srgbClr val="FF3366"/>
              </a:buClr>
              <a:buSzPct val="45000"/>
              <a:buFont typeface="StarSymbol"/>
              <a:buNone/>
            </a:pPr>
            <a:r>
              <a:rPr sz="2600" smtClean="0">
                <a:solidFill>
                  <a:srgbClr val="0099FF"/>
                </a:solidFill>
                <a:latin typeface="Albany"/>
                <a:ea typeface="Andale Sans UI"/>
                <a:cs typeface="Andale Sans UI"/>
              </a:rPr>
              <a:t>The opening session sets the tone for the entire day. Be organized and prepared.  Each activity should flow into the next. Think of the opening session as the opening act of a play. This session should capture the student’s attention and make them feel they are participating in something special.</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140289" name="Subtitle 1"/>
          <p:cNvSpPr txBox="1">
            <a:spLocks noGrp="1"/>
          </p:cNvSpPr>
          <p:nvPr>
            <p:ph type="subTitle" idx="4294967295"/>
          </p:nvPr>
        </p:nvSpPr>
        <p:spPr>
          <a:xfrm>
            <a:off x="720725" y="996950"/>
            <a:ext cx="8639175" cy="5602288"/>
          </a:xfrm>
        </p:spPr>
        <p:txBody>
          <a:bodyPr anchor="ctr"/>
          <a:lstStyle/>
          <a:p>
            <a:pPr marL="566738" indent="-166688" eaLnBrk="1">
              <a:lnSpc>
                <a:spcPct val="150000"/>
              </a:lnSpc>
              <a:buClr>
                <a:srgbClr val="FF3366"/>
              </a:buClr>
              <a:buSzPct val="45000"/>
              <a:buFont typeface="StarSymbol"/>
              <a:buChar char="●"/>
            </a:pPr>
            <a:r>
              <a:rPr sz="2800" smtClean="0">
                <a:solidFill>
                  <a:srgbClr val="000000"/>
                </a:solidFill>
                <a:latin typeface="Albany"/>
                <a:ea typeface="Andale Sans UI"/>
                <a:cs typeface="Andale Sans UI"/>
              </a:rPr>
              <a:t>Have the </a:t>
            </a:r>
            <a:r>
              <a:rPr sz="2800" b="1" i="1" smtClean="0">
                <a:solidFill>
                  <a:srgbClr val="000000"/>
                </a:solidFill>
                <a:latin typeface="Albany"/>
                <a:ea typeface="Andale Sans UI"/>
                <a:cs typeface="Andale Sans UI"/>
              </a:rPr>
              <a:t>Move 2 Stand</a:t>
            </a:r>
            <a:r>
              <a:rPr sz="2800" smtClean="0">
                <a:solidFill>
                  <a:srgbClr val="000000"/>
                </a:solidFill>
                <a:latin typeface="Albany"/>
                <a:ea typeface="Andale Sans UI"/>
                <a:cs typeface="Andale Sans UI"/>
              </a:rPr>
              <a:t> logo projected on the screen in front of the room</a:t>
            </a:r>
          </a:p>
          <a:p>
            <a:pPr marL="566738" indent="-166688" eaLnBrk="1">
              <a:lnSpc>
                <a:spcPct val="150000"/>
              </a:lnSpc>
              <a:buClr>
                <a:srgbClr val="FF3366"/>
              </a:buClr>
              <a:buSzPct val="45000"/>
              <a:buFont typeface="StarSymbol"/>
              <a:buChar char="●"/>
            </a:pPr>
            <a:r>
              <a:rPr sz="2800" smtClean="0">
                <a:solidFill>
                  <a:srgbClr val="000000"/>
                </a:solidFill>
                <a:latin typeface="Albany"/>
                <a:ea typeface="Andale Sans UI"/>
                <a:cs typeface="Andale Sans UI"/>
              </a:rPr>
              <a:t>As the students enter, music should be playing.</a:t>
            </a:r>
          </a:p>
          <a:p>
            <a:pPr marL="566738" indent="-166688" eaLnBrk="1">
              <a:lnSpc>
                <a:spcPct val="150000"/>
              </a:lnSpc>
              <a:buClr>
                <a:srgbClr val="FF3366"/>
              </a:buClr>
              <a:buSzPct val="45000"/>
              <a:buFont typeface="StarSymbol"/>
              <a:buChar char="●"/>
            </a:pPr>
            <a:r>
              <a:rPr sz="2800" smtClean="0">
                <a:solidFill>
                  <a:srgbClr val="000000"/>
                </a:solidFill>
                <a:latin typeface="Albany"/>
                <a:ea typeface="Andale Sans UI"/>
                <a:cs typeface="Andale Sans UI"/>
              </a:rPr>
              <a:t>Position facilitators around the room to direct students to where they need to go.   </a:t>
            </a:r>
          </a:p>
          <a:p>
            <a:pPr marL="566738" indent="-166688" eaLnBrk="1">
              <a:lnSpc>
                <a:spcPct val="150000"/>
              </a:lnSpc>
              <a:buClr>
                <a:srgbClr val="FF3366"/>
              </a:buClr>
              <a:buSzPct val="45000"/>
              <a:buFont typeface="StarSymbol"/>
              <a:buChar char="●"/>
            </a:pPr>
            <a:r>
              <a:rPr sz="2800" smtClean="0">
                <a:solidFill>
                  <a:srgbClr val="000000"/>
                </a:solidFill>
                <a:latin typeface="Albany"/>
                <a:ea typeface="Andale Sans UI"/>
                <a:cs typeface="Andale Sans UI"/>
              </a:rPr>
              <a:t>The “MC” for the day should welcome students and “pump them up” for the day’s activities.</a:t>
            </a:r>
          </a:p>
          <a:p>
            <a:pPr marL="566738" indent="-166688" eaLnBrk="1">
              <a:lnSpc>
                <a:spcPct val="150000"/>
              </a:lnSpc>
              <a:buClr>
                <a:srgbClr val="FF3366"/>
              </a:buClr>
              <a:buSzPct val="45000"/>
              <a:buFont typeface="StarSymbol"/>
              <a:buChar char="●"/>
            </a:pPr>
            <a:r>
              <a:rPr sz="2800" smtClean="0">
                <a:solidFill>
                  <a:srgbClr val="000000"/>
                </a:solidFill>
                <a:latin typeface="Albany"/>
                <a:ea typeface="Andale Sans UI"/>
                <a:cs typeface="Andale Sans UI"/>
              </a:rPr>
              <a:t>Quickly introduce each of the facilitators in a fun and high energy way.</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890"/>
              <a:t>Icebreaker</a:t>
            </a:r>
          </a:p>
        </p:txBody>
      </p:sp>
      <p:sp>
        <p:nvSpPr>
          <p:cNvPr id="142338" name="Text Placeholder 2"/>
          <p:cNvSpPr txBox="1">
            <a:spLocks noGrp="1"/>
          </p:cNvSpPr>
          <p:nvPr>
            <p:ph type="body" idx="4294967295"/>
          </p:nvPr>
        </p:nvSpPr>
        <p:spPr/>
        <p:txBody>
          <a:bodyPr/>
          <a:lstStyle/>
          <a:p>
            <a:pPr marL="431800" indent="-323850" eaLnBrk="1">
              <a:buClr>
                <a:srgbClr val="FF3366"/>
              </a:buClr>
              <a:buSzPct val="45000"/>
              <a:buFont typeface="StarSymbol"/>
              <a:buChar char="●"/>
            </a:pPr>
            <a:r>
              <a:rPr smtClean="0">
                <a:solidFill>
                  <a:srgbClr val="000000"/>
                </a:solidFill>
                <a:latin typeface="Albany"/>
                <a:ea typeface="Andale Sans UI"/>
                <a:cs typeface="Andale Sans UI"/>
              </a:rPr>
              <a:t>Air Guitar</a:t>
            </a:r>
          </a:p>
          <a:p>
            <a:pPr marL="431800" indent="-323850" eaLnBrk="1">
              <a:buClr>
                <a:srgbClr val="FF3366"/>
              </a:buClr>
              <a:buSzPct val="45000"/>
              <a:buFont typeface="StarSymbol"/>
              <a:buChar char="●"/>
            </a:pPr>
            <a:r>
              <a:rPr smtClean="0">
                <a:solidFill>
                  <a:srgbClr val="000000"/>
                </a:solidFill>
                <a:latin typeface="Albany"/>
                <a:ea typeface="Andale Sans UI"/>
                <a:cs typeface="Andale Sans UI"/>
              </a:rPr>
              <a:t>The World's Largest Game Of Rock, Paper, Scissors</a:t>
            </a:r>
          </a:p>
          <a:p>
            <a:pPr marL="431800" indent="-323850" eaLnBrk="1">
              <a:buClr>
                <a:srgbClr val="FF3366"/>
              </a:buClr>
              <a:buSzPct val="45000"/>
              <a:buFont typeface="StarSymbol"/>
              <a:buChar char="●"/>
            </a:pPr>
            <a:r>
              <a:rPr smtClean="0">
                <a:solidFill>
                  <a:srgbClr val="000000"/>
                </a:solidFill>
                <a:latin typeface="Albany"/>
                <a:ea typeface="Andale Sans UI"/>
                <a:cs typeface="Andale Sans UI"/>
              </a:rPr>
              <a:t>Different Is Just Different</a:t>
            </a:r>
          </a:p>
          <a:p>
            <a:pPr marL="431800" indent="-323850" eaLnBrk="1">
              <a:buClr>
                <a:srgbClr val="FF3366"/>
              </a:buClr>
              <a:buSzPct val="45000"/>
              <a:buFont typeface="StarSymbol"/>
              <a:buChar char="●"/>
            </a:pPr>
            <a:endParaRPr smtClean="0">
              <a:solidFill>
                <a:srgbClr val="000000"/>
              </a:solidFill>
              <a:latin typeface="Albany"/>
              <a:ea typeface="Andale Sans UI"/>
              <a:cs typeface="Andale Sans UI"/>
            </a:endParaRPr>
          </a:p>
          <a:p>
            <a:pPr marL="431800" indent="-323850" eaLnBrk="1">
              <a:buClr>
                <a:srgbClr val="FF3366"/>
              </a:buClr>
              <a:buSzPct val="45000"/>
              <a:buFont typeface="StarSymbol"/>
              <a:buChar char="●"/>
            </a:pPr>
            <a:endParaRPr smtClean="0">
              <a:solidFill>
                <a:srgbClr val="000000"/>
              </a:solidFill>
              <a:latin typeface="Albany"/>
              <a:ea typeface="Andale Sans UI"/>
              <a:cs typeface="Andale Sans UI"/>
            </a:endParaRPr>
          </a:p>
          <a:p>
            <a:pPr marL="431800" indent="-323850" eaLnBrk="1">
              <a:buClr>
                <a:srgbClr val="FF3366"/>
              </a:buClr>
              <a:buSzPct val="45000"/>
              <a:buFont typeface="StarSymbol"/>
              <a:buChar char="●"/>
            </a:pPr>
            <a:endParaRPr smtClean="0">
              <a:solidFill>
                <a:srgbClr val="000000"/>
              </a:solidFill>
              <a:latin typeface="Albany"/>
              <a:ea typeface="Andale Sans UI"/>
              <a:cs typeface="Andale Sans UI"/>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idx="4294967295"/>
          </p:nvPr>
        </p:nvSpPr>
        <p:spPr>
          <a:xfrm>
            <a:off x="605537" y="350837"/>
            <a:ext cx="8971057" cy="1524000"/>
          </a:xfrm>
        </p:spPr>
        <p:txBody>
          <a:bodyPr/>
          <a:lstStyle/>
          <a:p>
            <a:pPr eaLnBrk="1" hangingPunct="1">
              <a:buNone/>
              <a:tabLst>
                <a:tab pos="797955" algn="l"/>
                <a:tab pos="1595910" algn="l"/>
                <a:tab pos="2393865" algn="l"/>
                <a:tab pos="3191820" algn="l"/>
                <a:tab pos="3989775" algn="l"/>
                <a:tab pos="4787730" algn="l"/>
                <a:tab pos="5585685" algn="l"/>
                <a:tab pos="6383640" algn="l"/>
                <a:tab pos="7181595" algn="l"/>
                <a:tab pos="7979550" algn="l"/>
                <a:tab pos="8777505" algn="l"/>
              </a:tabLst>
            </a:pPr>
            <a:r>
              <a:rPr lang="en-US" b="1" dirty="0" smtClean="0"/>
              <a:t>Tragedy Strikes Hardin County High School </a:t>
            </a:r>
          </a:p>
        </p:txBody>
      </p:sp>
      <p:sp>
        <p:nvSpPr>
          <p:cNvPr id="15363" name="Text Box 2"/>
          <p:cNvSpPr txBox="1">
            <a:spLocks noChangeArrowheads="1"/>
          </p:cNvSpPr>
          <p:nvPr/>
        </p:nvSpPr>
        <p:spPr bwMode="auto">
          <a:xfrm>
            <a:off x="849312" y="1570037"/>
            <a:ext cx="8727282" cy="598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lstStyle>
            <a:lvl1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9pPr>
          </a:lstStyle>
          <a:p>
            <a:pPr algn="ctr" eaLnBrk="1">
              <a:spcBef>
                <a:spcPts val="1984"/>
              </a:spcBef>
            </a:pPr>
            <a:r>
              <a:rPr lang="en-US" sz="2400" dirty="0">
                <a:solidFill>
                  <a:srgbClr val="000000"/>
                </a:solidFill>
                <a:latin typeface="Times New Roman" pitchFamily="16" charset="0"/>
              </a:rPr>
              <a:t>01/24/07</a:t>
            </a:r>
          </a:p>
          <a:p>
            <a:pPr eaLnBrk="1">
              <a:spcBef>
                <a:spcPts val="1984"/>
              </a:spcBef>
            </a:pPr>
            <a:r>
              <a:rPr lang="en-US" sz="2400" dirty="0">
                <a:solidFill>
                  <a:srgbClr val="000000"/>
                </a:solidFill>
                <a:latin typeface="Times New Roman" pitchFamily="16" charset="0"/>
              </a:rPr>
              <a:t>	</a:t>
            </a:r>
            <a:r>
              <a:rPr lang="en-US" sz="2800" dirty="0">
                <a:solidFill>
                  <a:srgbClr val="000000"/>
                </a:solidFill>
                <a:latin typeface="Times New Roman" pitchFamily="16" charset="0"/>
              </a:rPr>
              <a:t>SAVANNAH, TN -- A 17-year-old student at Hardin County High School is in critical condition at a Memphis hospital after suffering an apparent self-inflicted gunshot wound. The victim entered a restroom in the school where he shot himself. Police have not yet determined if the shooting was accidental or a suicide attempt. The school was placed in Lockdown and about 750 students were picked up early by their parents. A week earlier, a man shot and wounded his wife then killed himself in the parking lot across the street from the High School. The school has been in the process of tightening security. </a:t>
            </a:r>
          </a:p>
        </p:txBody>
      </p:sp>
    </p:spTree>
    <p:extLst>
      <p:ext uri="{BB962C8B-B14F-4D97-AF65-F5344CB8AC3E}">
        <p14:creationId xmlns:p14="http://schemas.microsoft.com/office/powerpoint/2010/main" val="15996356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890"/>
              <a:t>I Will Stand Strong </a:t>
            </a:r>
            <a:br>
              <a:rPr sz="3890"/>
            </a:br>
            <a:r>
              <a:rPr sz="3890"/>
              <a:t>A Look At Conformity</a:t>
            </a:r>
          </a:p>
        </p:txBody>
      </p:sp>
      <p:sp>
        <p:nvSpPr>
          <p:cNvPr id="3" name="Text Placeholder 2"/>
          <p:cNvSpPr txBox="1">
            <a:spLocks noGrp="1"/>
          </p:cNvSpPr>
          <p:nvPr>
            <p:ph type="body" idx="4294967295"/>
          </p:nvPr>
        </p:nvSpPr>
        <p:spPr>
          <a:xfrm>
            <a:off x="900113" y="1984375"/>
            <a:ext cx="8280400" cy="4619625"/>
          </a:xfrm>
        </p:spPr>
        <p:txBody>
          <a:bodyPr/>
          <a:lstStyle>
            <a:defPPr marL="432000" marR="0" lvl="0" indent="-324000">
              <a:spcBef>
                <a:spcPts val="0"/>
              </a:spcBef>
              <a:spcAft>
                <a:spcPts val="1417"/>
              </a:spcAft>
              <a:buClr>
                <a:srgbClr val="FF3366"/>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FF3366"/>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FF3366"/>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FF3366"/>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FF3366"/>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9pPr>
          </a:lstStyle>
          <a:p>
            <a:pPr algn="ctr" eaLnBrk="1" fontAlgn="auto">
              <a:buFont typeface="StarSymbol"/>
              <a:buNone/>
              <a:defRPr/>
            </a:pPr>
            <a:r>
              <a:rPr sz="2400" b="1" dirty="0">
                <a:solidFill>
                  <a:sysClr val="windowText" lastClr="000000"/>
                </a:solidFill>
              </a:rPr>
              <a:t>Purpose</a:t>
            </a:r>
          </a:p>
          <a:p>
            <a:pPr marL="220320" indent="0" algn="ctr" eaLnBrk="1" fontAlgn="auto">
              <a:lnSpc>
                <a:spcPct val="150000"/>
              </a:lnSpc>
              <a:buFont typeface="StarSymbol"/>
              <a:buNone/>
              <a:defRPr/>
            </a:pPr>
            <a:r>
              <a:rPr sz="2400" dirty="0">
                <a:solidFill>
                  <a:sysClr val="windowText" lastClr="000000"/>
                </a:solidFill>
              </a:rPr>
              <a:t>This activity will illustrate that even self-assured students who make good decisions can sometimes unconsciously conform to a person or group in order to gain acceptance.  This activity will show the difficult choices that a young person may face while facing their peers and peer pressure, even when the correct choice is clear.</a:t>
            </a:r>
          </a:p>
          <a:p>
            <a:pPr marL="220320" indent="0" algn="ctr" eaLnBrk="1" fontAlgn="auto">
              <a:lnSpc>
                <a:spcPct val="150000"/>
              </a:lnSpc>
              <a:buFont typeface="StarSymbol"/>
              <a:buNone/>
              <a:defRPr/>
            </a:pPr>
            <a:endParaRPr sz="2400" dirty="0">
              <a:solidFill>
                <a:sysClr val="windowText" lastClr="000000"/>
              </a:solidFill>
            </a:endParaRPr>
          </a:p>
          <a:p>
            <a:pPr eaLnBrk="1" fontAlgn="auto">
              <a:buFont typeface="StarSymbol"/>
              <a:buNone/>
              <a:defRPr/>
            </a:pPr>
            <a:endParaRPr sz="1100" b="1" dirty="0">
              <a:solidFill>
                <a:sysClr val="windowText" lastClr="000000"/>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890"/>
              <a:t>The Culture of Columbine</a:t>
            </a:r>
          </a:p>
        </p:txBody>
      </p:sp>
      <p:sp>
        <p:nvSpPr>
          <p:cNvPr id="146434" name="Text Placeholder 2"/>
          <p:cNvSpPr txBox="1">
            <a:spLocks noGrp="1"/>
          </p:cNvSpPr>
          <p:nvPr>
            <p:ph type="body" idx="4294967295"/>
          </p:nvPr>
        </p:nvSpPr>
        <p:spPr/>
        <p:txBody>
          <a:bodyPr/>
          <a:lstStyle/>
          <a:p>
            <a:pPr marL="431800" indent="-323850" eaLnBrk="1">
              <a:buClr>
                <a:srgbClr val="FF3366"/>
              </a:buClr>
              <a:buSzPct val="45000"/>
              <a:buFont typeface="StarSymbol"/>
              <a:buNone/>
            </a:pPr>
            <a:r>
              <a:rPr smtClean="0">
                <a:solidFill>
                  <a:srgbClr val="000000"/>
                </a:solidFill>
                <a:latin typeface="Albany"/>
                <a:ea typeface="Andale Sans UI"/>
                <a:cs typeface="Andale Sans UI"/>
              </a:rPr>
              <a:t>Examine the culture in the school leading up to the shooting. Discuss the seriousness of bullying in school. Play video clips or read about Columbine.</a:t>
            </a:r>
          </a:p>
          <a:p>
            <a:pPr marL="431800" indent="-323850" eaLnBrk="1">
              <a:buClr>
                <a:srgbClr val="FF3366"/>
              </a:buClr>
              <a:buSzPct val="45000"/>
              <a:buFont typeface="StarSymbol"/>
              <a:buNone/>
            </a:pPr>
            <a:endParaRPr smtClean="0">
              <a:solidFill>
                <a:srgbClr val="000000"/>
              </a:solidFill>
              <a:latin typeface="Albany"/>
              <a:ea typeface="Andale Sans UI"/>
              <a:cs typeface="Andale Sans UI"/>
            </a:endParaRPr>
          </a:p>
          <a:p>
            <a:pPr marL="431800" indent="-323850" eaLnBrk="1">
              <a:buClr>
                <a:srgbClr val="FF3366"/>
              </a:buClr>
              <a:buSzPct val="45000"/>
              <a:buFont typeface="StarSymbol"/>
              <a:buNone/>
            </a:pPr>
            <a:endParaRPr smtClean="0">
              <a:solidFill>
                <a:srgbClr val="000000"/>
              </a:solidFill>
              <a:latin typeface="Albany"/>
              <a:ea typeface="Andale Sans UI"/>
              <a:cs typeface="Andale Sans UI"/>
            </a:endParaRPr>
          </a:p>
          <a:p>
            <a:pPr marL="431800" indent="-323850" algn="ctr" eaLnBrk="1">
              <a:buClr>
                <a:srgbClr val="FF3366"/>
              </a:buClr>
              <a:buSzPct val="45000"/>
              <a:buFont typeface="StarSymbol"/>
              <a:buNone/>
            </a:pPr>
            <a:endParaRPr smtClean="0">
              <a:solidFill>
                <a:srgbClr val="000000"/>
              </a:solidFill>
              <a:latin typeface="Albany"/>
              <a:ea typeface="Andale Sans UI"/>
              <a:cs typeface="Andale Sans UI"/>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148481" name="Subtitle 1"/>
          <p:cNvSpPr txBox="1">
            <a:spLocks noGrp="1"/>
          </p:cNvSpPr>
          <p:nvPr>
            <p:ph type="subTitle" idx="4294967295"/>
          </p:nvPr>
        </p:nvSpPr>
        <p:spPr>
          <a:xfrm>
            <a:off x="720725" y="554038"/>
            <a:ext cx="8639175" cy="5602287"/>
          </a:xfrm>
        </p:spPr>
        <p:txBody>
          <a:bodyPr anchor="ctr"/>
          <a:lstStyle/>
          <a:p>
            <a:pPr indent="-215900" algn="ctr" eaLnBrk="1">
              <a:buClr>
                <a:srgbClr val="FF3366"/>
              </a:buClr>
              <a:buSzPct val="45000"/>
              <a:buFont typeface="StarSymbol"/>
              <a:buNone/>
            </a:pPr>
            <a:r>
              <a:rPr sz="5400" smtClean="0">
                <a:solidFill>
                  <a:srgbClr val="0000FF"/>
                </a:solidFill>
                <a:latin typeface="Albany"/>
                <a:ea typeface="Andale Sans UI"/>
                <a:cs typeface="Andale Sans UI"/>
              </a:rPr>
              <a:t>The Breakout Sessions</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890"/>
              <a:t>Overview</a:t>
            </a:r>
          </a:p>
        </p:txBody>
      </p:sp>
      <p:sp>
        <p:nvSpPr>
          <p:cNvPr id="3" name="Text Placeholder 2"/>
          <p:cNvSpPr txBox="1">
            <a:spLocks noGrp="1"/>
          </p:cNvSpPr>
          <p:nvPr>
            <p:ph type="body" idx="4294967295"/>
          </p:nvPr>
        </p:nvSpPr>
        <p:spPr>
          <a:xfrm>
            <a:off x="914400" y="1463675"/>
            <a:ext cx="8280400" cy="5054600"/>
          </a:xfrm>
        </p:spPr>
        <p:txBody>
          <a:bodyPr/>
          <a:lstStyle>
            <a:defPPr marL="432000" marR="0" lvl="0" indent="-324000">
              <a:spcBef>
                <a:spcPts val="0"/>
              </a:spcBef>
              <a:spcAft>
                <a:spcPts val="1417"/>
              </a:spcAft>
              <a:buClr>
                <a:srgbClr val="FF3366"/>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FF3366"/>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FF3366"/>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FF3366"/>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FF3366"/>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9pPr>
          </a:lstStyle>
          <a:p>
            <a:pPr eaLnBrk="1" fontAlgn="auto">
              <a:lnSpc>
                <a:spcPct val="150000"/>
              </a:lnSpc>
              <a:buFont typeface="StarSymbol"/>
              <a:buNone/>
              <a:defRPr/>
            </a:pPr>
            <a:r>
              <a:rPr sz="2400" b="1">
                <a:solidFill>
                  <a:srgbClr val="000000"/>
                </a:solidFill>
              </a:rPr>
              <a:t>There are three breakout sessions.</a:t>
            </a:r>
          </a:p>
          <a:p>
            <a:pPr marL="228600" indent="-228600" eaLnBrk="1" fontAlgn="auto">
              <a:lnSpc>
                <a:spcPct val="150000"/>
              </a:lnSpc>
              <a:buFont typeface="StarSymbol"/>
              <a:buNone/>
              <a:defRPr/>
            </a:pPr>
            <a:r>
              <a:rPr sz="2400" b="1">
                <a:solidFill>
                  <a:srgbClr val="000000"/>
                </a:solidFill>
              </a:rPr>
              <a:t> “No Bull”: looks at the “who, what, when, where, and why” of bullying and the level of violence tolerated in the school.</a:t>
            </a:r>
          </a:p>
          <a:p>
            <a:pPr marL="228600" indent="-228600" eaLnBrk="1" fontAlgn="auto">
              <a:lnSpc>
                <a:spcPct val="150000"/>
              </a:lnSpc>
              <a:buFont typeface="StarSymbol"/>
              <a:buNone/>
              <a:defRPr/>
            </a:pPr>
            <a:r>
              <a:rPr sz="2400" b="1">
                <a:solidFill>
                  <a:srgbClr val="000000"/>
                </a:solidFill>
              </a:rPr>
              <a:t>“Building a Leader”: focuses on building assets and leadership skills.  </a:t>
            </a:r>
          </a:p>
          <a:p>
            <a:pPr marL="228600" indent="-228600" eaLnBrk="1" fontAlgn="auto">
              <a:lnSpc>
                <a:spcPct val="150000"/>
              </a:lnSpc>
              <a:buFont typeface="StarSymbol"/>
              <a:buNone/>
              <a:defRPr/>
            </a:pPr>
            <a:r>
              <a:rPr sz="2400" b="1">
                <a:solidFill>
                  <a:srgbClr val="000000"/>
                </a:solidFill>
              </a:rPr>
              <a:t>“The Domino Effect”: looks at the roles in a bullying incident and trains students to positively impact the situation in very practical ways.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890"/>
              <a:t>“No Bull”</a:t>
            </a:r>
            <a:br>
              <a:rPr sz="3890"/>
            </a:br>
            <a:r>
              <a:rPr sz="3890"/>
              <a:t>Just The Facts</a:t>
            </a:r>
          </a:p>
        </p:txBody>
      </p:sp>
      <p:sp>
        <p:nvSpPr>
          <p:cNvPr id="3" name="Text Placeholder 2"/>
          <p:cNvSpPr txBox="1">
            <a:spLocks noGrp="1"/>
          </p:cNvSpPr>
          <p:nvPr>
            <p:ph type="body" idx="4294967295"/>
          </p:nvPr>
        </p:nvSpPr>
        <p:spPr>
          <a:xfrm>
            <a:off x="900113" y="1984375"/>
            <a:ext cx="8280400" cy="4545013"/>
          </a:xfrm>
        </p:spPr>
        <p:txBody>
          <a:bodyPr/>
          <a:lstStyle>
            <a:defPPr marL="432000" marR="0" lvl="0" indent="-324000">
              <a:spcBef>
                <a:spcPts val="0"/>
              </a:spcBef>
              <a:spcAft>
                <a:spcPts val="1417"/>
              </a:spcAft>
              <a:buClr>
                <a:srgbClr val="FF3366"/>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FF3366"/>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FF3366"/>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FF3366"/>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FF3366"/>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9pPr>
          </a:lstStyle>
          <a:p>
            <a:pPr algn="ctr" eaLnBrk="1" fontAlgn="auto">
              <a:buFont typeface="StarSymbol"/>
              <a:buNone/>
              <a:defRPr/>
            </a:pPr>
            <a:r>
              <a:rPr dirty="0">
                <a:solidFill>
                  <a:sysClr val="windowText" lastClr="000000"/>
                </a:solidFill>
              </a:rPr>
              <a:t>Who, </a:t>
            </a:r>
            <a:r>
              <a:rPr dirty="0" smtClean="0">
                <a:solidFill>
                  <a:sysClr val="windowText" lastClr="000000"/>
                </a:solidFill>
              </a:rPr>
              <a:t>What, When, Where</a:t>
            </a:r>
            <a:r>
              <a:rPr dirty="0">
                <a:solidFill>
                  <a:sysClr val="windowText" lastClr="000000"/>
                </a:solidFill>
              </a:rPr>
              <a:t>, &amp; Why</a:t>
            </a:r>
          </a:p>
          <a:p>
            <a:pPr algn="ctr" eaLnBrk="1" fontAlgn="auto">
              <a:buFont typeface="StarSymbol"/>
              <a:buNone/>
              <a:defRPr/>
            </a:pPr>
            <a:endParaRPr sz="2000" dirty="0">
              <a:solidFill>
                <a:sysClr val="windowText" lastClr="000000"/>
              </a:solidFill>
            </a:endParaRPr>
          </a:p>
          <a:p>
            <a:pPr eaLnBrk="1" fontAlgn="auto">
              <a:lnSpc>
                <a:spcPct val="150000"/>
              </a:lnSpc>
              <a:buFont typeface="StarSymbol"/>
              <a:buNone/>
              <a:defRPr/>
            </a:pPr>
            <a:r>
              <a:rPr sz="2000" b="1" dirty="0">
                <a:solidFill>
                  <a:srgbClr val="000000"/>
                </a:solidFill>
              </a:rPr>
              <a:t>Purpose</a:t>
            </a:r>
          </a:p>
          <a:p>
            <a:pPr marL="223560" indent="0" eaLnBrk="1" fontAlgn="auto">
              <a:lnSpc>
                <a:spcPct val="150000"/>
              </a:lnSpc>
              <a:buFont typeface="StarSymbol"/>
              <a:buNone/>
              <a:defRPr/>
            </a:pPr>
            <a:r>
              <a:rPr sz="2000" dirty="0">
                <a:solidFill>
                  <a:srgbClr val="000000"/>
                </a:solidFill>
              </a:rPr>
              <a:t>This session is designed to examine attitudes and beliefs about who is involved in bullying and harassment, what bullying looks like, when and where it occurs, how it affects us, and why it happens.  It will also show students and adults what type of violence is being tolerated in the school and what is likely to happen if it continues to be tolerated.</a:t>
            </a:r>
          </a:p>
          <a:p>
            <a:pPr marL="223560" indent="0" eaLnBrk="1" fontAlgn="auto">
              <a:lnSpc>
                <a:spcPct val="150000"/>
              </a:lnSpc>
              <a:buFont typeface="StarSymbol"/>
              <a:buNone/>
              <a:defRPr/>
            </a:pPr>
            <a:endParaRPr sz="2400" dirty="0">
              <a:solidFill>
                <a:srgbClr val="000000"/>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890"/>
              <a:t>Building a Leader</a:t>
            </a:r>
            <a:br>
              <a:rPr sz="3890"/>
            </a:br>
            <a:r>
              <a:rPr sz="3890"/>
              <a:t>A Look At Assets</a:t>
            </a:r>
          </a:p>
        </p:txBody>
      </p:sp>
      <p:sp>
        <p:nvSpPr>
          <p:cNvPr id="154626" name="Text Placeholder 2"/>
          <p:cNvSpPr txBox="1">
            <a:spLocks noGrp="1"/>
          </p:cNvSpPr>
          <p:nvPr>
            <p:ph type="body" idx="4294967295"/>
          </p:nvPr>
        </p:nvSpPr>
        <p:spPr>
          <a:xfrm>
            <a:off x="849313" y="1722438"/>
            <a:ext cx="8280400" cy="4724400"/>
          </a:xfrm>
        </p:spPr>
        <p:txBody>
          <a:bodyPr/>
          <a:lstStyle/>
          <a:p>
            <a:pPr marL="431800" indent="-323850" eaLnBrk="1">
              <a:lnSpc>
                <a:spcPct val="150000"/>
              </a:lnSpc>
              <a:buClr>
                <a:srgbClr val="FF3366"/>
              </a:buClr>
              <a:buSzPct val="45000"/>
              <a:buFont typeface="StarSymbol"/>
              <a:buNone/>
            </a:pPr>
            <a:r>
              <a:rPr sz="2800" b="1" smtClean="0">
                <a:solidFill>
                  <a:srgbClr val="000000"/>
                </a:solidFill>
                <a:latin typeface="Albany"/>
                <a:ea typeface="Andale Sans UI"/>
                <a:cs typeface="Andale Sans UI"/>
              </a:rPr>
              <a:t>Purpose</a:t>
            </a:r>
            <a:r>
              <a:rPr sz="2800" smtClean="0">
                <a:solidFill>
                  <a:srgbClr val="000000"/>
                </a:solidFill>
                <a:latin typeface="Albany"/>
                <a:ea typeface="Andale Sans UI"/>
                <a:cs typeface="Andale Sans UI"/>
              </a:rPr>
              <a:t>	</a:t>
            </a:r>
          </a:p>
          <a:p>
            <a:pPr marL="431800" indent="-323850" eaLnBrk="1">
              <a:lnSpc>
                <a:spcPct val="150000"/>
              </a:lnSpc>
              <a:buClr>
                <a:srgbClr val="FF3366"/>
              </a:buClr>
              <a:buSzPct val="45000"/>
              <a:buFont typeface="StarSymbol"/>
              <a:buNone/>
            </a:pPr>
            <a:r>
              <a:rPr sz="2800" smtClean="0">
                <a:solidFill>
                  <a:srgbClr val="000000"/>
                </a:solidFill>
                <a:latin typeface="Albany"/>
                <a:ea typeface="Andale Sans UI"/>
                <a:cs typeface="Andale Sans UI"/>
              </a:rPr>
              <a:t>This activity will help students assess the assets and opportunities for growth in their lives.  After conducting a self-assessment, participants will begin to build their own asset foundation, and will explore concrete ideas to help build and utilize assets in their schools. </a:t>
            </a:r>
          </a:p>
          <a:p>
            <a:pPr marL="431800" indent="-323850" eaLnBrk="1">
              <a:lnSpc>
                <a:spcPct val="150000"/>
              </a:lnSpc>
              <a:buClr>
                <a:srgbClr val="FF3366"/>
              </a:buClr>
              <a:buSzPct val="45000"/>
              <a:buFont typeface="StarSymbol"/>
              <a:buNone/>
            </a:pPr>
            <a:endParaRPr sz="2400" smtClean="0">
              <a:solidFill>
                <a:srgbClr val="000000"/>
              </a:solidFill>
              <a:latin typeface="Albany"/>
              <a:ea typeface="Andale Sans UI"/>
              <a:cs typeface="Andale Sans UI"/>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890"/>
              <a:t>The Domino Effect</a:t>
            </a:r>
          </a:p>
        </p:txBody>
      </p:sp>
      <p:sp>
        <p:nvSpPr>
          <p:cNvPr id="3" name="Text Placeholder 2"/>
          <p:cNvSpPr txBox="1">
            <a:spLocks noGrp="1"/>
          </p:cNvSpPr>
          <p:nvPr>
            <p:ph type="body" idx="4294967295"/>
          </p:nvPr>
        </p:nvSpPr>
        <p:spPr>
          <a:xfrm>
            <a:off x="900113" y="1570038"/>
            <a:ext cx="8280400" cy="4716462"/>
          </a:xfrm>
        </p:spPr>
        <p:txBody>
          <a:bodyPr/>
          <a:lstStyle>
            <a:defPPr marL="432000" marR="0" lvl="0" indent="-324000">
              <a:spcBef>
                <a:spcPts val="0"/>
              </a:spcBef>
              <a:spcAft>
                <a:spcPts val="1417"/>
              </a:spcAft>
              <a:buClr>
                <a:srgbClr val="FF3366"/>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FF3366"/>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FF3366"/>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FF3366"/>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FF3366"/>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9pPr>
          </a:lstStyle>
          <a:p>
            <a:pPr eaLnBrk="1" fontAlgn="auto">
              <a:lnSpc>
                <a:spcPct val="150000"/>
              </a:lnSpc>
              <a:buFont typeface="StarSymbol"/>
              <a:buNone/>
              <a:defRPr/>
            </a:pPr>
            <a:r>
              <a:rPr sz="1800" b="1" dirty="0">
                <a:solidFill>
                  <a:sysClr val="windowText" lastClr="000000"/>
                </a:solidFill>
              </a:rPr>
              <a:t>Purpose</a:t>
            </a:r>
          </a:p>
          <a:p>
            <a:pPr marL="228600" indent="-9360" eaLnBrk="1" fontAlgn="auto">
              <a:lnSpc>
                <a:spcPct val="150000"/>
              </a:lnSpc>
              <a:buFont typeface="StarSymbol"/>
              <a:buNone/>
              <a:defRPr/>
            </a:pPr>
            <a:r>
              <a:rPr sz="1800" dirty="0">
                <a:solidFill>
                  <a:sysClr val="windowText" lastClr="000000"/>
                </a:solidFill>
              </a:rPr>
              <a:t>“The Domino Effect” is a powerful visual of how students are directly or indirectly involved in bullying/harassment situations. To illustrate, when students make a conscience effort to provide support to a student who is being bullied, the conscience effort of the group can positively conform to support the student being bullied.  The objective is for participants in the circle to shift attitudes toward the bullied student.  The students who support the bullying may reconsider and begin to dislike it. This activity is designed to empower bystanders to join the defenders in the group and to encourage others who bully or support bullying to develop empathy and pro social behaviors.  </a:t>
            </a:r>
            <a:r>
              <a:rPr sz="1800" dirty="0">
                <a:solidFill>
                  <a:srgbClr val="000000"/>
                </a:solidFill>
              </a:rPr>
              <a:t>This activity is an adaptation of the </a:t>
            </a:r>
            <a:r>
              <a:rPr sz="1800" dirty="0" err="1">
                <a:solidFill>
                  <a:srgbClr val="000000"/>
                </a:solidFill>
              </a:rPr>
              <a:t>Olweus</a:t>
            </a:r>
            <a:r>
              <a:rPr sz="1800" dirty="0">
                <a:solidFill>
                  <a:srgbClr val="000000"/>
                </a:solidFill>
              </a:rPr>
              <a:t> Bullying Circle, The </a:t>
            </a:r>
            <a:r>
              <a:rPr sz="1800" dirty="0" err="1">
                <a:solidFill>
                  <a:srgbClr val="000000"/>
                </a:solidFill>
              </a:rPr>
              <a:t>Olweus</a:t>
            </a:r>
            <a:r>
              <a:rPr sz="1800" dirty="0">
                <a:solidFill>
                  <a:srgbClr val="000000"/>
                </a:solidFill>
              </a:rPr>
              <a:t> Group, 2007. </a:t>
            </a:r>
            <a:r>
              <a:rPr sz="2000" dirty="0">
                <a:solidFill>
                  <a:srgbClr val="000000"/>
                </a:solidFill>
              </a:rPr>
              <a:t> </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890"/>
              <a:t>Cross The Line</a:t>
            </a:r>
          </a:p>
        </p:txBody>
      </p:sp>
      <p:sp>
        <p:nvSpPr>
          <p:cNvPr id="3" name="Text Placeholder 2"/>
          <p:cNvSpPr txBox="1">
            <a:spLocks noGrp="1"/>
          </p:cNvSpPr>
          <p:nvPr>
            <p:ph type="body" idx="4294967295"/>
          </p:nvPr>
        </p:nvSpPr>
        <p:spPr>
          <a:xfrm>
            <a:off x="955675" y="1654175"/>
            <a:ext cx="8280400" cy="4978400"/>
          </a:xfrm>
        </p:spPr>
        <p:txBody>
          <a:bodyPr/>
          <a:lstStyle>
            <a:defPPr marL="432000" marR="0" lvl="0" indent="-324000">
              <a:spcBef>
                <a:spcPts val="0"/>
              </a:spcBef>
              <a:spcAft>
                <a:spcPts val="1417"/>
              </a:spcAft>
              <a:buClr>
                <a:srgbClr val="FF3366"/>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FF3366"/>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FF3366"/>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FF3366"/>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FF3366"/>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9pPr>
          </a:lstStyle>
          <a:p>
            <a:pPr algn="ctr" eaLnBrk="1" fontAlgn="auto">
              <a:buFont typeface="StarSymbol"/>
              <a:buNone/>
              <a:defRPr/>
            </a:pPr>
            <a:endParaRPr sz="2400" b="1" dirty="0">
              <a:solidFill>
                <a:sysClr val="windowText" lastClr="000000"/>
              </a:solidFill>
            </a:endParaRPr>
          </a:p>
          <a:p>
            <a:pPr marL="0" indent="223560" eaLnBrk="1" fontAlgn="auto">
              <a:lnSpc>
                <a:spcPct val="150000"/>
              </a:lnSpc>
              <a:buFont typeface="StarSymbol"/>
              <a:buNone/>
              <a:defRPr/>
            </a:pPr>
            <a:r>
              <a:rPr sz="2400" b="1" dirty="0">
                <a:solidFill>
                  <a:sysClr val="windowText" lastClr="000000"/>
                </a:solidFill>
              </a:rPr>
              <a:t>Purpose</a:t>
            </a:r>
            <a:r>
              <a:rPr sz="2400" dirty="0">
                <a:solidFill>
                  <a:sysClr val="windowText" lastClr="000000"/>
                </a:solidFill>
              </a:rPr>
              <a:t> 	</a:t>
            </a:r>
          </a:p>
          <a:p>
            <a:pPr marL="223560" indent="0" eaLnBrk="1" fontAlgn="auto">
              <a:lnSpc>
                <a:spcPct val="150000"/>
              </a:lnSpc>
              <a:buFont typeface="StarSymbol"/>
              <a:buNone/>
              <a:defRPr/>
            </a:pPr>
            <a:r>
              <a:rPr sz="2400" dirty="0">
                <a:solidFill>
                  <a:sysClr val="windowText" lastClr="000000"/>
                </a:solidFill>
              </a:rPr>
              <a:t>This empathy building session will help students be honest with themselves, see similarities they have with other students, and understand how their actions impact others.  It will help the school community have a greater appreciation for its own diversity and to treat each other with dignity and respect.</a:t>
            </a:r>
          </a:p>
          <a:p>
            <a:pPr marL="223560" indent="0" eaLnBrk="1" fontAlgn="auto">
              <a:lnSpc>
                <a:spcPct val="150000"/>
              </a:lnSpc>
              <a:buFont typeface="StarSymbol"/>
              <a:buNone/>
              <a:defRPr/>
            </a:pPr>
            <a:endParaRPr sz="2400" dirty="0">
              <a:solidFill>
                <a:sysClr val="windowText" lastClr="000000"/>
              </a:solidFil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675542" y="251989"/>
            <a:ext cx="8988557" cy="1091953"/>
          </a:xfrm>
        </p:spPr>
        <p:txBody>
          <a:bodyPr/>
          <a:lstStyle/>
          <a:p>
            <a:pPr algn="ctr" eaLnBrk="1" hangingPunct="1"/>
            <a:r>
              <a:rPr lang="en-US" smtClean="0">
                <a:solidFill>
                  <a:srgbClr val="FF0000"/>
                </a:solidFill>
              </a:rPr>
              <a:t>What is Empathy?</a:t>
            </a:r>
          </a:p>
        </p:txBody>
      </p:sp>
      <p:sp>
        <p:nvSpPr>
          <p:cNvPr id="166915" name="Content Placeholder 2"/>
          <p:cNvSpPr>
            <a:spLocks noGrp="1"/>
          </p:cNvSpPr>
          <p:nvPr>
            <p:ph sz="quarter" idx="1"/>
          </p:nvPr>
        </p:nvSpPr>
        <p:spPr>
          <a:xfrm>
            <a:off x="675542" y="1763924"/>
            <a:ext cx="8988557" cy="4955787"/>
          </a:xfrm>
        </p:spPr>
        <p:txBody>
          <a:bodyPr/>
          <a:lstStyle/>
          <a:p>
            <a:pPr eaLnBrk="1" hangingPunct="1"/>
            <a:r>
              <a:rPr lang="en-US" smtClean="0"/>
              <a:t>Empathy is the ability to vicariously feel what another person is feeling, to understand and connect to where that person is. </a:t>
            </a:r>
          </a:p>
          <a:p>
            <a:pPr eaLnBrk="1" hangingPunct="1"/>
            <a:endParaRPr lang="en-US" smtClean="0"/>
          </a:p>
          <a:p>
            <a:pPr eaLnBrk="1" hangingPunct="1"/>
            <a:r>
              <a:rPr lang="en-US" b="1" u="sng" smtClean="0">
                <a:solidFill>
                  <a:srgbClr val="FF0000"/>
                </a:solidFill>
                <a:latin typeface="Comic Sans MS" pitchFamily="66" charset="0"/>
              </a:rPr>
              <a:t>Empathy is a social skill, and as such it can be taught, practiced, and applied.</a:t>
            </a:r>
            <a:r>
              <a:rPr lang="en-US" b="1" smtClean="0">
                <a:solidFill>
                  <a:srgbClr val="FF0000"/>
                </a:solidFill>
                <a:latin typeface="Comic Sans MS" pitchFamily="66" charset="0"/>
              </a:rPr>
              <a:t> </a:t>
            </a:r>
            <a:r>
              <a:rPr lang="en-US" sz="2100"/>
              <a:t>(Goldstein, 1999)</a:t>
            </a:r>
          </a:p>
        </p:txBody>
      </p:sp>
    </p:spTree>
    <p:extLst>
      <p:ext uri="{BB962C8B-B14F-4D97-AF65-F5344CB8AC3E}">
        <p14:creationId xmlns:p14="http://schemas.microsoft.com/office/powerpoint/2010/main" val="226964913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890"/>
              <a:t>Small Family Group Discussion</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7"/>
              </a:spcAft>
              <a:buClr>
                <a:srgbClr val="FF3366"/>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FF3366"/>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FF3366"/>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FF3366"/>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FF3366"/>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9pPr>
          </a:lstStyle>
          <a:p>
            <a:pPr marL="0" indent="223560" eaLnBrk="1" fontAlgn="auto">
              <a:lnSpc>
                <a:spcPct val="150000"/>
              </a:lnSpc>
              <a:buFont typeface="StarSymbol"/>
              <a:buNone/>
              <a:defRPr/>
            </a:pPr>
            <a:r>
              <a:rPr sz="2600" b="1" dirty="0">
                <a:solidFill>
                  <a:sysClr val="windowText" lastClr="000000"/>
                </a:solidFill>
              </a:rPr>
              <a:t>Purpose</a:t>
            </a:r>
          </a:p>
          <a:p>
            <a:pPr marL="223560" indent="0" eaLnBrk="1" fontAlgn="auto">
              <a:lnSpc>
                <a:spcPct val="150000"/>
              </a:lnSpc>
              <a:buFont typeface="StarSymbol"/>
              <a:buNone/>
              <a:defRPr/>
            </a:pPr>
            <a:r>
              <a:rPr sz="2600" dirty="0">
                <a:solidFill>
                  <a:sysClr val="windowText" lastClr="000000"/>
                </a:solidFill>
              </a:rPr>
              <a:t>This session will offer a time to process the preceding, “Move 2 Stand: Cross the Line” activity.  Please allow students time to listen and talk.  This is not a time to teach.  The adult role is to facilitate a safe, respectful discussion.</a:t>
            </a:r>
          </a:p>
          <a:p>
            <a:pPr marL="223560" indent="0" eaLnBrk="1" fontAlgn="auto">
              <a:lnSpc>
                <a:spcPct val="150000"/>
              </a:lnSpc>
              <a:buFont typeface="StarSymbol"/>
              <a:buNone/>
              <a:defRPr/>
            </a:pPr>
            <a:endParaRPr sz="2600" dirty="0">
              <a:solidFill>
                <a:sysClr val="windowText" lastClr="00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154112" y="1646237"/>
            <a:ext cx="7348706" cy="4989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lstStyle>
            <a:lvl1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9pPr>
          </a:lstStyle>
          <a:p>
            <a:pPr algn="ctr" eaLnBrk="1">
              <a:spcBef>
                <a:spcPts val="703"/>
              </a:spcBef>
              <a:spcAft>
                <a:spcPts val="1571"/>
              </a:spcAft>
            </a:pPr>
            <a:r>
              <a:rPr lang="en-US" sz="3500" dirty="0">
                <a:solidFill>
                  <a:srgbClr val="000000"/>
                </a:solidFill>
                <a:latin typeface="Calibri" charset="0"/>
              </a:rPr>
              <a:t>	</a:t>
            </a:r>
            <a:r>
              <a:rPr lang="en-US" sz="4900" dirty="0">
                <a:solidFill>
                  <a:srgbClr val="000000"/>
                </a:solidFill>
                <a:latin typeface="Calibri" charset="0"/>
              </a:rPr>
              <a:t>“School Climate is like the air we breathe; you don’t really notice it until it becomes toxic.”</a:t>
            </a:r>
          </a:p>
          <a:p>
            <a:pPr algn="ctr" eaLnBrk="1">
              <a:spcBef>
                <a:spcPts val="703"/>
              </a:spcBef>
              <a:spcAft>
                <a:spcPts val="1571"/>
              </a:spcAft>
            </a:pPr>
            <a:endParaRPr lang="en-US" sz="4900" dirty="0">
              <a:solidFill>
                <a:srgbClr val="000000"/>
              </a:solidFill>
              <a:latin typeface="Calibri" charset="0"/>
            </a:endParaRPr>
          </a:p>
          <a:p>
            <a:pPr algn="ctr" eaLnBrk="1">
              <a:spcBef>
                <a:spcPts val="703"/>
              </a:spcBef>
              <a:spcAft>
                <a:spcPts val="1571"/>
              </a:spcAft>
            </a:pPr>
            <a:r>
              <a:rPr lang="en-US" dirty="0">
                <a:solidFill>
                  <a:srgbClr val="000000"/>
                </a:solidFill>
                <a:latin typeface="Calibri" charset="0"/>
              </a:rPr>
              <a:t>H. Jerome Freiberg</a:t>
            </a:r>
          </a:p>
        </p:txBody>
      </p:sp>
      <p:sp>
        <p:nvSpPr>
          <p:cNvPr id="17411" name="Rectangle 2"/>
          <p:cNvSpPr>
            <a:spLocks noGrp="1" noChangeArrowheads="1"/>
          </p:cNvSpPr>
          <p:nvPr>
            <p:ph type="title" idx="4294967295"/>
          </p:nvPr>
        </p:nvSpPr>
        <p:spPr>
          <a:xfrm>
            <a:off x="504031" y="302737"/>
            <a:ext cx="9072563" cy="1259946"/>
          </a:xfrm>
        </p:spPr>
        <p:txBody>
          <a:bodyPr anchor="t"/>
          <a:lstStyle/>
          <a:p>
            <a:pPr eaLnBrk="1" hangingPunct="1">
              <a:buNone/>
              <a:tabLst>
                <a:tab pos="797955" algn="l"/>
                <a:tab pos="1595910" algn="l"/>
                <a:tab pos="2393865" algn="l"/>
                <a:tab pos="3191820" algn="l"/>
                <a:tab pos="3989775" algn="l"/>
                <a:tab pos="4787730" algn="l"/>
                <a:tab pos="5585685" algn="l"/>
                <a:tab pos="6383640" algn="l"/>
                <a:tab pos="7181595" algn="l"/>
                <a:tab pos="7979550" algn="l"/>
                <a:tab pos="8777505" algn="l"/>
              </a:tabLst>
            </a:pPr>
            <a:r>
              <a:rPr lang="en-US" sz="6000" dirty="0">
                <a:solidFill>
                  <a:srgbClr val="FF0000"/>
                </a:solidFill>
                <a:latin typeface="Comic Sans MS" pitchFamily="64" charset="0"/>
              </a:rPr>
              <a:t>School Climate</a:t>
            </a:r>
          </a:p>
        </p:txBody>
      </p:sp>
    </p:spTree>
    <p:extLst>
      <p:ext uri="{BB962C8B-B14F-4D97-AF65-F5344CB8AC3E}">
        <p14:creationId xmlns:p14="http://schemas.microsoft.com/office/powerpoint/2010/main" val="171946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890">
                <a:solidFill>
                  <a:srgbClr val="0000FF"/>
                </a:solidFill>
              </a:rPr>
              <a:t>Reflections Of Change</a:t>
            </a:r>
            <a:r>
              <a:rPr sz="3890"/>
              <a:t/>
            </a:r>
            <a:br>
              <a:rPr sz="3890"/>
            </a:br>
            <a:r>
              <a:rPr sz="3890">
                <a:solidFill>
                  <a:srgbClr val="00FF00"/>
                </a:solidFill>
              </a:rPr>
              <a:t>Closing Session</a:t>
            </a:r>
          </a:p>
        </p:txBody>
      </p:sp>
      <p:sp>
        <p:nvSpPr>
          <p:cNvPr id="3" name="Text Placeholder 2"/>
          <p:cNvSpPr txBox="1">
            <a:spLocks noGrp="1"/>
          </p:cNvSpPr>
          <p:nvPr>
            <p:ph type="body" idx="4294967295"/>
          </p:nvPr>
        </p:nvSpPr>
        <p:spPr>
          <a:xfrm>
            <a:off x="900113" y="1493838"/>
            <a:ext cx="8280400" cy="5183187"/>
          </a:xfrm>
        </p:spPr>
        <p:txBody>
          <a:bodyPr/>
          <a:lstStyle>
            <a:defPPr marL="432000" marR="0" lvl="0" indent="-324000">
              <a:spcBef>
                <a:spcPts val="0"/>
              </a:spcBef>
              <a:spcAft>
                <a:spcPts val="1417"/>
              </a:spcAft>
              <a:buClr>
                <a:srgbClr val="FF3366"/>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FF3366"/>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FF3366"/>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FF3366"/>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FF3366"/>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FF3366"/>
              </a:buClr>
              <a:buSzPct val="45000"/>
              <a:buFont typeface="StarSymbol"/>
              <a:buChar char="●"/>
              <a:defRPr lang="en-US" sz="2000" b="0" i="0" u="none" strike="noStrike">
                <a:ln>
                  <a:noFill/>
                </a:ln>
                <a:latin typeface="Albany" pitchFamily="18"/>
                <a:ea typeface="Andale Sans UI" pitchFamily="2"/>
                <a:cs typeface="Tahoma" pitchFamily="2"/>
              </a:defRPr>
            </a:lvl9pPr>
          </a:lstStyle>
          <a:p>
            <a:pPr marL="0" indent="223560" eaLnBrk="1" fontAlgn="auto">
              <a:lnSpc>
                <a:spcPct val="150000"/>
              </a:lnSpc>
              <a:buFont typeface="StarSymbol"/>
              <a:buNone/>
              <a:defRPr/>
            </a:pPr>
            <a:r>
              <a:rPr sz="2800" b="1" dirty="0" smtClean="0">
                <a:solidFill>
                  <a:sysClr val="windowText" lastClr="000000"/>
                </a:solidFill>
              </a:rPr>
              <a:t>Purpose</a:t>
            </a:r>
          </a:p>
          <a:p>
            <a:pPr marL="223560" indent="0" eaLnBrk="1" fontAlgn="auto">
              <a:lnSpc>
                <a:spcPct val="150000"/>
              </a:lnSpc>
              <a:buFont typeface="StarSymbol"/>
              <a:buNone/>
              <a:defRPr/>
            </a:pPr>
            <a:r>
              <a:rPr sz="2800" dirty="0" smtClean="0">
                <a:solidFill>
                  <a:sysClr val="windowText" lastClr="000000"/>
                </a:solidFill>
              </a:rPr>
              <a:t>This session will offer a time to process the day…</a:t>
            </a:r>
          </a:p>
          <a:p>
            <a:pPr marL="223560" indent="0" eaLnBrk="1" fontAlgn="auto">
              <a:lnSpc>
                <a:spcPct val="150000"/>
              </a:lnSpc>
              <a:buFont typeface="StarSymbol"/>
              <a:buNone/>
              <a:defRPr/>
            </a:pPr>
            <a:r>
              <a:rPr sz="2000" dirty="0" smtClean="0">
                <a:solidFill>
                  <a:sysClr val="windowText" lastClr="000000"/>
                </a:solidFill>
              </a:rPr>
              <a:t>Linking the </a:t>
            </a:r>
            <a:r>
              <a:rPr sz="2000" dirty="0" err="1" smtClean="0">
                <a:solidFill>
                  <a:sysClr val="windowText" lastClr="000000"/>
                </a:solidFill>
              </a:rPr>
              <a:t>Chain’ge</a:t>
            </a:r>
            <a:endParaRPr sz="2000" dirty="0" smtClean="0">
              <a:solidFill>
                <a:sysClr val="windowText" lastClr="000000"/>
              </a:solidFill>
            </a:endParaRPr>
          </a:p>
          <a:p>
            <a:pPr marL="223560" indent="0" eaLnBrk="1" fontAlgn="auto">
              <a:lnSpc>
                <a:spcPct val="150000"/>
              </a:lnSpc>
              <a:buFont typeface="StarSymbol"/>
              <a:buNone/>
              <a:defRPr/>
            </a:pPr>
            <a:r>
              <a:rPr sz="2000" dirty="0" smtClean="0">
                <a:solidFill>
                  <a:sysClr val="windowText" lastClr="000000"/>
                </a:solidFill>
              </a:rPr>
              <a:t>Pay it Forward Clip</a:t>
            </a:r>
          </a:p>
          <a:p>
            <a:pPr marL="223560" indent="0" eaLnBrk="1" fontAlgn="auto">
              <a:lnSpc>
                <a:spcPct val="150000"/>
              </a:lnSpc>
              <a:buFont typeface="StarSymbol"/>
              <a:buNone/>
              <a:defRPr/>
            </a:pPr>
            <a:r>
              <a:rPr sz="2000" dirty="0" smtClean="0">
                <a:solidFill>
                  <a:sysClr val="windowText" lastClr="000000"/>
                </a:solidFill>
              </a:rPr>
              <a:t>You Make a Difference Cards/ One on One time</a:t>
            </a:r>
          </a:p>
          <a:p>
            <a:pPr marL="223560" indent="0" eaLnBrk="1" fontAlgn="auto">
              <a:lnSpc>
                <a:spcPct val="150000"/>
              </a:lnSpc>
              <a:buFont typeface="StarSymbol"/>
              <a:buNone/>
              <a:defRPr/>
            </a:pPr>
            <a:r>
              <a:rPr sz="2000" dirty="0" smtClean="0">
                <a:solidFill>
                  <a:sysClr val="windowText" lastClr="000000"/>
                </a:solidFill>
              </a:rPr>
              <a:t>Report Out</a:t>
            </a:r>
          </a:p>
          <a:p>
            <a:pPr marL="223560" indent="0" eaLnBrk="1" fontAlgn="auto">
              <a:lnSpc>
                <a:spcPct val="150000"/>
              </a:lnSpc>
              <a:buFont typeface="StarSymbol"/>
              <a:buNone/>
              <a:defRPr/>
            </a:pPr>
            <a:r>
              <a:rPr sz="2000" dirty="0" smtClean="0">
                <a:solidFill>
                  <a:sysClr val="windowText" lastClr="000000"/>
                </a:solidFill>
              </a:rPr>
              <a:t>Picture Slide Show</a:t>
            </a:r>
          </a:p>
          <a:p>
            <a:pPr marL="223560" indent="0" eaLnBrk="1" fontAlgn="auto">
              <a:lnSpc>
                <a:spcPct val="150000"/>
              </a:lnSpc>
              <a:buFont typeface="StarSymbol"/>
              <a:buNone/>
              <a:defRPr/>
            </a:pPr>
            <a:r>
              <a:rPr sz="2000" dirty="0" smtClean="0">
                <a:solidFill>
                  <a:sysClr val="windowText" lastClr="000000"/>
                </a:solidFill>
              </a:rPr>
              <a:t>Feedback Forms</a:t>
            </a:r>
          </a:p>
          <a:p>
            <a:pPr marL="223560" indent="0" eaLnBrk="1" fontAlgn="auto">
              <a:lnSpc>
                <a:spcPct val="150000"/>
              </a:lnSpc>
              <a:buFont typeface="StarSymbol"/>
              <a:buNone/>
              <a:defRPr/>
            </a:pPr>
            <a:endParaRPr sz="2800" dirty="0" smtClean="0">
              <a:solidFill>
                <a:sysClr val="windowText" lastClr="000000"/>
              </a:solidFill>
            </a:endParaRPr>
          </a:p>
          <a:p>
            <a:pPr marL="223560" indent="0" eaLnBrk="1" fontAlgn="auto">
              <a:lnSpc>
                <a:spcPct val="150000"/>
              </a:lnSpc>
              <a:buFont typeface="StarSymbol"/>
              <a:buNone/>
              <a:defRPr/>
            </a:pPr>
            <a:endParaRPr dirty="0">
              <a:solidFill>
                <a:sysClr val="windowText" lastClr="000000"/>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164865" name="Subtitle 1"/>
          <p:cNvSpPr txBox="1">
            <a:spLocks noGrp="1"/>
          </p:cNvSpPr>
          <p:nvPr>
            <p:ph type="subTitle" idx="4294967295"/>
          </p:nvPr>
        </p:nvSpPr>
        <p:spPr>
          <a:xfrm>
            <a:off x="720725" y="554038"/>
            <a:ext cx="8639175" cy="5602287"/>
          </a:xfrm>
        </p:spPr>
        <p:txBody>
          <a:bodyPr anchor="ctr"/>
          <a:lstStyle/>
          <a:p>
            <a:pPr indent="-215900" algn="ctr" eaLnBrk="1">
              <a:buClr>
                <a:srgbClr val="FF3366"/>
              </a:buClr>
              <a:buSzPct val="45000"/>
              <a:buFont typeface="StarSymbol"/>
              <a:buNone/>
            </a:pPr>
            <a:r>
              <a:rPr sz="7200" smtClean="0">
                <a:solidFill>
                  <a:srgbClr val="000000"/>
                </a:solidFill>
                <a:latin typeface="Albany"/>
                <a:ea typeface="Andale Sans UI"/>
                <a:cs typeface="Andale Sans UI"/>
              </a:rPr>
              <a:t>After</a:t>
            </a:r>
          </a:p>
          <a:p>
            <a:pPr indent="-215900" algn="ctr" eaLnBrk="1">
              <a:buClr>
                <a:srgbClr val="FF3366"/>
              </a:buClr>
              <a:buSzPct val="45000"/>
              <a:buFont typeface="StarSymbol"/>
              <a:buNone/>
            </a:pPr>
            <a:r>
              <a:rPr sz="7200" smtClean="0">
                <a:solidFill>
                  <a:srgbClr val="0000FF"/>
                </a:solidFill>
                <a:latin typeface="Albany"/>
                <a:ea typeface="Andale Sans UI"/>
                <a:cs typeface="Andale Sans UI"/>
              </a:rPr>
              <a:t>Move </a:t>
            </a:r>
            <a:r>
              <a:rPr sz="7200" b="1" smtClean="0">
                <a:solidFill>
                  <a:srgbClr val="00FF00"/>
                </a:solidFill>
                <a:latin typeface="Albany"/>
                <a:ea typeface="Andale Sans UI"/>
                <a:cs typeface="Andale Sans UI"/>
              </a:rPr>
              <a:t>2</a:t>
            </a:r>
            <a:r>
              <a:rPr sz="7200" smtClean="0">
                <a:solidFill>
                  <a:srgbClr val="0000FF"/>
                </a:solidFill>
                <a:latin typeface="Albany"/>
                <a:ea typeface="Andale Sans UI"/>
                <a:cs typeface="Andale Sans UI"/>
              </a:rPr>
              <a:t> Stand</a:t>
            </a:r>
          </a:p>
          <a:p>
            <a:pPr indent="-215900" algn="ctr" eaLnBrk="1">
              <a:buClr>
                <a:srgbClr val="FF3366"/>
              </a:buClr>
              <a:buSzPct val="45000"/>
              <a:buFont typeface="StarSymbol"/>
              <a:buNone/>
            </a:pPr>
            <a:endParaRPr smtClean="0">
              <a:solidFill>
                <a:srgbClr val="000000"/>
              </a:solidFill>
              <a:latin typeface="Albany"/>
              <a:ea typeface="Andale Sans UI"/>
              <a:cs typeface="Andale Sans UI"/>
            </a:endParaRPr>
          </a:p>
          <a:p>
            <a:pPr indent="-215900" algn="ctr" eaLnBrk="1">
              <a:buClr>
                <a:srgbClr val="FF3366"/>
              </a:buClr>
              <a:buSzPct val="45000"/>
              <a:buFont typeface="StarSymbol"/>
              <a:buNone/>
            </a:pPr>
            <a:r>
              <a:rPr smtClean="0">
                <a:solidFill>
                  <a:srgbClr val="000000"/>
                </a:solidFill>
                <a:latin typeface="Albany"/>
                <a:ea typeface="Andale Sans UI"/>
                <a:cs typeface="Andale Sans UI"/>
              </a:rPr>
              <a:t>Turning Change Into Action</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166913" name="Subtitle 1"/>
          <p:cNvSpPr txBox="1">
            <a:spLocks noGrp="1"/>
          </p:cNvSpPr>
          <p:nvPr>
            <p:ph type="subTitle" idx="4294967295"/>
          </p:nvPr>
        </p:nvSpPr>
        <p:spPr>
          <a:xfrm>
            <a:off x="720725" y="554038"/>
            <a:ext cx="8639175" cy="5602287"/>
          </a:xfrm>
        </p:spPr>
        <p:txBody>
          <a:bodyPr anchor="ctr"/>
          <a:lstStyle/>
          <a:p>
            <a:pPr indent="-215900" algn="ctr" eaLnBrk="1">
              <a:lnSpc>
                <a:spcPct val="150000"/>
              </a:lnSpc>
              <a:buClr>
                <a:srgbClr val="FF3366"/>
              </a:buClr>
              <a:buSzPct val="45000"/>
              <a:buFont typeface="StarSymbol"/>
              <a:buNone/>
              <a:tabLst>
                <a:tab pos="2546350" algn="l"/>
              </a:tabLst>
            </a:pPr>
            <a:r>
              <a:rPr sz="2000" b="1" smtClean="0">
                <a:solidFill>
                  <a:srgbClr val="000000"/>
                </a:solidFill>
                <a:latin typeface="Albany"/>
                <a:ea typeface="Andale Sans UI"/>
                <a:cs typeface="Andale Sans UI"/>
              </a:rPr>
              <a:t>Within 30 days</a:t>
            </a:r>
          </a:p>
          <a:p>
            <a:pPr indent="-215900" eaLnBrk="1">
              <a:lnSpc>
                <a:spcPct val="150000"/>
              </a:lnSpc>
              <a:buClr>
                <a:srgbClr val="FF3366"/>
              </a:buClr>
              <a:buSzPct val="45000"/>
              <a:buFont typeface="StarSymbol"/>
              <a:buNone/>
              <a:tabLst>
                <a:tab pos="2546350" algn="l"/>
              </a:tabLst>
            </a:pPr>
            <a:r>
              <a:rPr sz="2000" smtClean="0">
                <a:solidFill>
                  <a:srgbClr val="000000"/>
                </a:solidFill>
                <a:latin typeface="Albany"/>
                <a:ea typeface="Andale Sans UI"/>
                <a:cs typeface="Andale Sans UI"/>
              </a:rPr>
              <a:t>M2S Sponsor should…</a:t>
            </a:r>
          </a:p>
          <a:p>
            <a:pPr indent="-215900" eaLnBrk="1">
              <a:lnSpc>
                <a:spcPct val="150000"/>
              </a:lnSpc>
              <a:buClr>
                <a:srgbClr val="FF3366"/>
              </a:buClr>
              <a:buSzPct val="45000"/>
              <a:buFont typeface="StarSymbol"/>
              <a:buNone/>
              <a:tabLst>
                <a:tab pos="2546350" algn="l"/>
              </a:tabLst>
            </a:pPr>
            <a:r>
              <a:rPr sz="2000" smtClean="0">
                <a:solidFill>
                  <a:srgbClr val="000000"/>
                </a:solidFill>
                <a:latin typeface="Albany"/>
                <a:ea typeface="Andale Sans UI"/>
                <a:cs typeface="Andale Sans UI"/>
              </a:rPr>
              <a:t>Share information with administration about the </a:t>
            </a:r>
            <a:r>
              <a:rPr sz="2000" i="1" smtClean="0">
                <a:solidFill>
                  <a:srgbClr val="000000"/>
                </a:solidFill>
                <a:latin typeface="Albany"/>
                <a:ea typeface="Andale Sans UI"/>
                <a:cs typeface="Andale Sans UI"/>
              </a:rPr>
              <a:t>Move 2 Stand</a:t>
            </a:r>
            <a:r>
              <a:rPr sz="2000" smtClean="0">
                <a:solidFill>
                  <a:srgbClr val="000000"/>
                </a:solidFill>
                <a:latin typeface="Albany"/>
                <a:ea typeface="Andale Sans UI"/>
                <a:cs typeface="Andale Sans UI"/>
              </a:rPr>
              <a:t> training if not in attendance.</a:t>
            </a:r>
          </a:p>
          <a:p>
            <a:pPr indent="-215900" eaLnBrk="1">
              <a:lnSpc>
                <a:spcPct val="150000"/>
              </a:lnSpc>
              <a:buClr>
                <a:srgbClr val="FF3366"/>
              </a:buClr>
              <a:buSzPct val="45000"/>
              <a:buFont typeface="StarSymbol"/>
              <a:buNone/>
              <a:tabLst>
                <a:tab pos="2546350" algn="l"/>
              </a:tabLst>
            </a:pPr>
            <a:r>
              <a:rPr sz="2000" smtClean="0">
                <a:solidFill>
                  <a:srgbClr val="000000"/>
                </a:solidFill>
                <a:latin typeface="Albany"/>
                <a:ea typeface="Andale Sans UI"/>
                <a:cs typeface="Andale Sans UI"/>
              </a:rPr>
              <a:t>Have a follow-up meeting with students and adults who participated in the training.</a:t>
            </a:r>
          </a:p>
          <a:p>
            <a:pPr indent="-215900" eaLnBrk="1">
              <a:lnSpc>
                <a:spcPct val="150000"/>
              </a:lnSpc>
              <a:buClr>
                <a:srgbClr val="FF3366"/>
              </a:buClr>
              <a:buSzPct val="45000"/>
              <a:buFont typeface="StarSymbol"/>
              <a:buNone/>
              <a:tabLst>
                <a:tab pos="2546350" algn="l"/>
              </a:tabLst>
            </a:pPr>
            <a:r>
              <a:rPr sz="2000" smtClean="0">
                <a:solidFill>
                  <a:srgbClr val="000000"/>
                </a:solidFill>
                <a:latin typeface="Albany"/>
                <a:ea typeface="Andale Sans UI"/>
                <a:cs typeface="Andale Sans UI"/>
              </a:rPr>
              <a:t>During the initial meeting, share ideas for school-wide activities.  Choose at least one activity to conduct.  Construct a plan to accomplish this activity.</a:t>
            </a:r>
          </a:p>
          <a:p>
            <a:pPr indent="-215900" eaLnBrk="1">
              <a:lnSpc>
                <a:spcPct val="150000"/>
              </a:lnSpc>
              <a:buClr>
                <a:srgbClr val="FF3366"/>
              </a:buClr>
              <a:buSzPct val="45000"/>
              <a:buFont typeface="StarSymbol"/>
              <a:buNone/>
              <a:tabLst>
                <a:tab pos="2546350" algn="l"/>
              </a:tabLst>
            </a:pPr>
            <a:r>
              <a:rPr sz="2000" smtClean="0">
                <a:solidFill>
                  <a:srgbClr val="000000"/>
                </a:solidFill>
                <a:latin typeface="Albany"/>
                <a:ea typeface="Andale Sans UI"/>
                <a:cs typeface="Andale Sans UI"/>
              </a:rPr>
              <a:t>Begin recruiting students to be on the </a:t>
            </a:r>
            <a:r>
              <a:rPr sz="2000" i="1" smtClean="0">
                <a:solidFill>
                  <a:srgbClr val="000000"/>
                </a:solidFill>
                <a:latin typeface="Albany"/>
                <a:ea typeface="Andale Sans UI"/>
                <a:cs typeface="Andale Sans UI"/>
              </a:rPr>
              <a:t>Move 2 Stand Student Team </a:t>
            </a:r>
            <a:r>
              <a:rPr sz="2000" smtClean="0">
                <a:solidFill>
                  <a:srgbClr val="000000"/>
                </a:solidFill>
                <a:latin typeface="Albany"/>
                <a:ea typeface="Andale Sans UI"/>
                <a:cs typeface="Andale Sans UI"/>
              </a:rPr>
              <a:t>(students who attended the M2S training are automatically eligible to be on the team)</a:t>
            </a:r>
            <a:r>
              <a:rPr sz="2000" i="1" smtClean="0">
                <a:solidFill>
                  <a:srgbClr val="000000"/>
                </a:solidFill>
                <a:latin typeface="Albany"/>
                <a:ea typeface="Andale Sans UI"/>
                <a:cs typeface="Andale Sans UI"/>
              </a:rPr>
              <a:t>.  </a:t>
            </a:r>
            <a:r>
              <a:rPr sz="2000" smtClean="0">
                <a:solidFill>
                  <a:srgbClr val="000000"/>
                </a:solidFill>
                <a:latin typeface="Albany"/>
                <a:ea typeface="Andale Sans UI"/>
                <a:cs typeface="Andale Sans UI"/>
              </a:rPr>
              <a:t>Announce the application process and make applications available.  Set a date for the applications to be returned.  Form the team.</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168961" name="Subtitle 1"/>
          <p:cNvSpPr txBox="1">
            <a:spLocks noGrp="1"/>
          </p:cNvSpPr>
          <p:nvPr>
            <p:ph type="subTitle" idx="4294967295"/>
          </p:nvPr>
        </p:nvSpPr>
        <p:spPr>
          <a:xfrm>
            <a:off x="720725" y="263525"/>
            <a:ext cx="8639175" cy="6183313"/>
          </a:xfrm>
        </p:spPr>
        <p:txBody>
          <a:bodyPr anchor="ctr"/>
          <a:lstStyle/>
          <a:p>
            <a:pPr indent="-215900" algn="ctr" eaLnBrk="1">
              <a:lnSpc>
                <a:spcPct val="150000"/>
              </a:lnSpc>
              <a:buClr>
                <a:srgbClr val="FF3366"/>
              </a:buClr>
              <a:buSzPct val="45000"/>
              <a:buFont typeface="StarSymbol"/>
              <a:buNone/>
              <a:tabLst>
                <a:tab pos="2546350" algn="l"/>
              </a:tabLst>
            </a:pPr>
            <a:r>
              <a:rPr sz="2800" b="1" smtClean="0">
                <a:solidFill>
                  <a:srgbClr val="000000"/>
                </a:solidFill>
                <a:latin typeface="Albany"/>
                <a:ea typeface="Andale Sans UI"/>
                <a:cs typeface="Andale Sans UI"/>
              </a:rPr>
              <a:t>Within the semester</a:t>
            </a:r>
          </a:p>
          <a:p>
            <a:pPr indent="-215900" eaLnBrk="1">
              <a:lnSpc>
                <a:spcPct val="150000"/>
              </a:lnSpc>
              <a:buClr>
                <a:srgbClr val="FF3366"/>
              </a:buClr>
              <a:buSzPct val="45000"/>
              <a:buFont typeface="StarSymbol"/>
              <a:buNone/>
              <a:tabLst>
                <a:tab pos="2546350" algn="l"/>
              </a:tabLst>
            </a:pPr>
            <a:r>
              <a:rPr sz="2600" smtClean="0">
                <a:solidFill>
                  <a:srgbClr val="000000"/>
                </a:solidFill>
                <a:latin typeface="Albany"/>
                <a:ea typeface="Andale Sans UI"/>
                <a:cs typeface="Andale Sans UI"/>
              </a:rPr>
              <a:t>Begin a public relations campaign to educate and excite the school about the </a:t>
            </a:r>
            <a:r>
              <a:rPr sz="2600" i="1" smtClean="0">
                <a:solidFill>
                  <a:srgbClr val="000000"/>
                </a:solidFill>
                <a:latin typeface="Albany"/>
                <a:ea typeface="Andale Sans UI"/>
                <a:cs typeface="Andale Sans UI"/>
              </a:rPr>
              <a:t>Move 2 Stand</a:t>
            </a:r>
            <a:r>
              <a:rPr sz="2600" smtClean="0">
                <a:solidFill>
                  <a:srgbClr val="000000"/>
                </a:solidFill>
                <a:latin typeface="Albany"/>
                <a:ea typeface="Andale Sans UI"/>
                <a:cs typeface="Andale Sans UI"/>
              </a:rPr>
              <a:t> ideas.  Include posters, announcements, presentations, etc.</a:t>
            </a:r>
          </a:p>
          <a:p>
            <a:pPr indent="-215900" eaLnBrk="1">
              <a:lnSpc>
                <a:spcPct val="150000"/>
              </a:lnSpc>
              <a:buClr>
                <a:srgbClr val="FF3366"/>
              </a:buClr>
              <a:buSzPct val="45000"/>
              <a:buFont typeface="StarSymbol"/>
              <a:buNone/>
              <a:tabLst>
                <a:tab pos="2546350" algn="l"/>
              </a:tabLst>
            </a:pPr>
            <a:r>
              <a:rPr sz="2600" smtClean="0">
                <a:solidFill>
                  <a:srgbClr val="000000"/>
                </a:solidFill>
                <a:latin typeface="Albany"/>
                <a:ea typeface="Andale Sans UI"/>
                <a:cs typeface="Andale Sans UI"/>
              </a:rPr>
              <a:t>Schedule training for school staff to inform them how to keep </a:t>
            </a:r>
            <a:r>
              <a:rPr sz="2600" i="1" smtClean="0">
                <a:solidFill>
                  <a:srgbClr val="000000"/>
                </a:solidFill>
                <a:latin typeface="Albany"/>
                <a:ea typeface="Andale Sans UI"/>
                <a:cs typeface="Andale Sans UI"/>
              </a:rPr>
              <a:t>Move 2 Stand</a:t>
            </a:r>
            <a:r>
              <a:rPr sz="2600" smtClean="0">
                <a:solidFill>
                  <a:srgbClr val="000000"/>
                </a:solidFill>
                <a:latin typeface="Albany"/>
                <a:ea typeface="Andale Sans UI"/>
                <a:cs typeface="Andale Sans UI"/>
              </a:rPr>
              <a:t> going in the school.</a:t>
            </a:r>
          </a:p>
          <a:p>
            <a:pPr indent="-215900" eaLnBrk="1">
              <a:lnSpc>
                <a:spcPct val="150000"/>
              </a:lnSpc>
              <a:buClr>
                <a:srgbClr val="FF3366"/>
              </a:buClr>
              <a:buSzPct val="45000"/>
              <a:buFont typeface="StarSymbol"/>
              <a:buNone/>
              <a:tabLst>
                <a:tab pos="2546350" algn="l"/>
              </a:tabLst>
            </a:pPr>
            <a:r>
              <a:rPr sz="2600" smtClean="0">
                <a:solidFill>
                  <a:srgbClr val="000000"/>
                </a:solidFill>
                <a:latin typeface="Albany"/>
                <a:ea typeface="Andale Sans UI"/>
                <a:cs typeface="Andale Sans UI"/>
              </a:rPr>
              <a:t>Inform parents about </a:t>
            </a:r>
            <a:r>
              <a:rPr sz="2600" i="1" smtClean="0">
                <a:solidFill>
                  <a:srgbClr val="000000"/>
                </a:solidFill>
                <a:latin typeface="Albany"/>
                <a:ea typeface="Andale Sans UI"/>
                <a:cs typeface="Andale Sans UI"/>
              </a:rPr>
              <a:t>Move 2 Stand</a:t>
            </a:r>
            <a:r>
              <a:rPr sz="2600" smtClean="0">
                <a:solidFill>
                  <a:srgbClr val="000000"/>
                </a:solidFill>
                <a:latin typeface="Albany"/>
                <a:ea typeface="Andale Sans UI"/>
                <a:cs typeface="Andale Sans UI"/>
              </a:rPr>
              <a:t>.</a:t>
            </a:r>
          </a:p>
          <a:p>
            <a:pPr indent="-215900" eaLnBrk="1">
              <a:lnSpc>
                <a:spcPct val="150000"/>
              </a:lnSpc>
              <a:buClr>
                <a:srgbClr val="FF3366"/>
              </a:buClr>
              <a:buSzPct val="45000"/>
              <a:buFont typeface="StarSymbol"/>
              <a:buNone/>
              <a:tabLst>
                <a:tab pos="2546350" algn="l"/>
              </a:tabLst>
            </a:pPr>
            <a:r>
              <a:rPr sz="2600" smtClean="0">
                <a:solidFill>
                  <a:srgbClr val="000000"/>
                </a:solidFill>
                <a:latin typeface="Albany"/>
                <a:ea typeface="Andale Sans UI"/>
                <a:cs typeface="Andale Sans UI"/>
              </a:rPr>
              <a:t>Inform the community about </a:t>
            </a:r>
            <a:r>
              <a:rPr sz="2600" i="1" smtClean="0">
                <a:solidFill>
                  <a:srgbClr val="000000"/>
                </a:solidFill>
                <a:latin typeface="Albany"/>
                <a:ea typeface="Andale Sans UI"/>
                <a:cs typeface="Andale Sans UI"/>
              </a:rPr>
              <a:t>Move 2 Stand</a:t>
            </a:r>
            <a:r>
              <a:rPr sz="2600" smtClean="0">
                <a:solidFill>
                  <a:srgbClr val="000000"/>
                </a:solidFill>
                <a:latin typeface="Albany"/>
                <a:ea typeface="Andale Sans UI"/>
                <a:cs typeface="Andale Sans UI"/>
              </a:rPr>
              <a:t>.</a:t>
            </a:r>
          </a:p>
          <a:p>
            <a:pPr indent="-215900" algn="ctr" eaLnBrk="1">
              <a:lnSpc>
                <a:spcPct val="150000"/>
              </a:lnSpc>
              <a:buClr>
                <a:srgbClr val="FF3366"/>
              </a:buClr>
              <a:buSzPct val="45000"/>
              <a:buFont typeface="StarSymbol"/>
              <a:buNone/>
              <a:tabLst>
                <a:tab pos="2546350" algn="l"/>
              </a:tabLst>
            </a:pPr>
            <a:endParaRPr sz="1100" b="1" smtClean="0">
              <a:solidFill>
                <a:srgbClr val="000000"/>
              </a:solidFill>
              <a:latin typeface="Albany"/>
              <a:ea typeface="Andale Sans UI"/>
              <a:cs typeface="Andale Sans UI"/>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sp>
        <p:nvSpPr>
          <p:cNvPr id="171009" name="Subtitle 1"/>
          <p:cNvSpPr txBox="1">
            <a:spLocks noGrp="1"/>
          </p:cNvSpPr>
          <p:nvPr>
            <p:ph type="subTitle" idx="4294967295"/>
          </p:nvPr>
        </p:nvSpPr>
        <p:spPr>
          <a:xfrm>
            <a:off x="720725" y="554038"/>
            <a:ext cx="8639175" cy="5602287"/>
          </a:xfrm>
        </p:spPr>
        <p:txBody>
          <a:bodyPr anchor="ctr"/>
          <a:lstStyle/>
          <a:p>
            <a:pPr indent="-215900" algn="ctr" eaLnBrk="1">
              <a:lnSpc>
                <a:spcPct val="150000"/>
              </a:lnSpc>
              <a:buClr>
                <a:srgbClr val="FF3366"/>
              </a:buClr>
              <a:buSzPct val="45000"/>
              <a:buFont typeface="StarSymbol"/>
              <a:buNone/>
              <a:tabLst>
                <a:tab pos="2546350" algn="l"/>
              </a:tabLst>
            </a:pPr>
            <a:r>
              <a:rPr sz="4000" b="1" dirty="0" smtClean="0">
                <a:solidFill>
                  <a:srgbClr val="000000"/>
                </a:solidFill>
                <a:latin typeface="Albany"/>
                <a:ea typeface="Andale Sans UI"/>
                <a:cs typeface="Andale Sans UI"/>
              </a:rPr>
              <a:t>On-going</a:t>
            </a:r>
          </a:p>
          <a:p>
            <a:pPr indent="-215900" eaLnBrk="1">
              <a:lnSpc>
                <a:spcPct val="150000"/>
              </a:lnSpc>
              <a:buClr>
                <a:srgbClr val="FF3366"/>
              </a:buClr>
              <a:buSzPct val="45000"/>
              <a:buFont typeface="StarSymbol"/>
              <a:buNone/>
              <a:tabLst>
                <a:tab pos="2546350" algn="l"/>
              </a:tabLst>
            </a:pPr>
            <a:r>
              <a:rPr sz="4000" dirty="0" smtClean="0">
                <a:solidFill>
                  <a:srgbClr val="000000"/>
                </a:solidFill>
                <a:latin typeface="Albany"/>
                <a:ea typeface="Andale Sans UI"/>
                <a:cs typeface="Andale Sans UI"/>
              </a:rPr>
              <a:t>Teacher training</a:t>
            </a:r>
          </a:p>
          <a:p>
            <a:pPr indent="-215900" eaLnBrk="1">
              <a:lnSpc>
                <a:spcPct val="150000"/>
              </a:lnSpc>
              <a:buClr>
                <a:srgbClr val="FF3366"/>
              </a:buClr>
              <a:buSzPct val="45000"/>
              <a:buFont typeface="StarSymbol"/>
              <a:buNone/>
              <a:tabLst>
                <a:tab pos="2546350" algn="l"/>
              </a:tabLst>
            </a:pPr>
            <a:r>
              <a:rPr sz="4000" dirty="0" smtClean="0">
                <a:solidFill>
                  <a:srgbClr val="000000"/>
                </a:solidFill>
                <a:latin typeface="Albany"/>
                <a:ea typeface="Andale Sans UI"/>
                <a:cs typeface="Andale Sans UI"/>
              </a:rPr>
              <a:t>Classroom presentations</a:t>
            </a:r>
          </a:p>
          <a:p>
            <a:pPr indent="-215900" eaLnBrk="1">
              <a:lnSpc>
                <a:spcPct val="150000"/>
              </a:lnSpc>
              <a:buClr>
                <a:srgbClr val="FF3366"/>
              </a:buClr>
              <a:buSzPct val="45000"/>
              <a:buFont typeface="StarSymbol"/>
              <a:buNone/>
              <a:tabLst>
                <a:tab pos="2546350" algn="l"/>
              </a:tabLst>
            </a:pPr>
            <a:r>
              <a:rPr sz="4000" dirty="0" smtClean="0">
                <a:solidFill>
                  <a:srgbClr val="000000"/>
                </a:solidFill>
                <a:latin typeface="Albany"/>
                <a:ea typeface="Andale Sans UI"/>
                <a:cs typeface="Andale Sans UI"/>
              </a:rPr>
              <a:t>Assemblies</a:t>
            </a:r>
          </a:p>
          <a:p>
            <a:pPr indent="-215900" eaLnBrk="1">
              <a:lnSpc>
                <a:spcPct val="150000"/>
              </a:lnSpc>
              <a:buClr>
                <a:srgbClr val="FF3366"/>
              </a:buClr>
              <a:buSzPct val="45000"/>
              <a:buFont typeface="StarSymbol"/>
              <a:buNone/>
              <a:tabLst>
                <a:tab pos="2546350" algn="l"/>
              </a:tabLst>
            </a:pPr>
            <a:r>
              <a:rPr sz="4000" dirty="0" smtClean="0">
                <a:solidFill>
                  <a:srgbClr val="000000"/>
                </a:solidFill>
                <a:latin typeface="Albany"/>
                <a:ea typeface="Andale Sans UI"/>
                <a:cs typeface="Andale Sans UI"/>
              </a:rPr>
              <a:t>Follow-up </a:t>
            </a:r>
            <a:r>
              <a:rPr sz="4000" i="1" dirty="0" smtClean="0">
                <a:solidFill>
                  <a:srgbClr val="000000"/>
                </a:solidFill>
                <a:latin typeface="Albany"/>
                <a:ea typeface="Andale Sans UI"/>
                <a:cs typeface="Andale Sans UI"/>
              </a:rPr>
              <a:t>Move 2 Stand</a:t>
            </a:r>
            <a:r>
              <a:rPr sz="4000" dirty="0" smtClean="0">
                <a:solidFill>
                  <a:srgbClr val="000000"/>
                </a:solidFill>
                <a:latin typeface="Albany"/>
                <a:ea typeface="Andale Sans UI"/>
                <a:cs typeface="Andale Sans UI"/>
              </a:rPr>
              <a:t> training</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890"/>
              <a:t>Student Voice</a:t>
            </a:r>
            <a:br>
              <a:rPr sz="3890"/>
            </a:br>
            <a:endParaRPr sz="3890"/>
          </a:p>
        </p:txBody>
      </p:sp>
      <p:sp>
        <p:nvSpPr>
          <p:cNvPr id="173058" name="Text Placeholder 2"/>
          <p:cNvSpPr txBox="1">
            <a:spLocks noGrp="1"/>
          </p:cNvSpPr>
          <p:nvPr>
            <p:ph type="body" idx="4294967295"/>
          </p:nvPr>
        </p:nvSpPr>
        <p:spPr>
          <a:xfrm>
            <a:off x="822325" y="1189038"/>
            <a:ext cx="8280400" cy="5535612"/>
          </a:xfrm>
        </p:spPr>
        <p:txBody>
          <a:bodyPr/>
          <a:lstStyle/>
          <a:p>
            <a:pPr marL="431800" indent="-323850" eaLnBrk="1">
              <a:buClr>
                <a:srgbClr val="FF3366"/>
              </a:buClr>
              <a:buSzPct val="45000"/>
              <a:buFont typeface="StarSymbol"/>
              <a:buNone/>
            </a:pPr>
            <a:r>
              <a:rPr sz="2800" b="1" smtClean="0">
                <a:solidFill>
                  <a:srgbClr val="000000"/>
                </a:solidFill>
                <a:latin typeface="Albany"/>
                <a:ea typeface="Andale Sans UI"/>
                <a:cs typeface="Andale Sans UI"/>
              </a:rPr>
              <a:t>Create a </a:t>
            </a:r>
            <a:r>
              <a:rPr sz="2800" b="1" i="1" smtClean="0">
                <a:solidFill>
                  <a:srgbClr val="000000"/>
                </a:solidFill>
                <a:latin typeface="Albany"/>
                <a:ea typeface="Andale Sans UI"/>
                <a:cs typeface="Andale Sans UI"/>
              </a:rPr>
              <a:t>Move 2 Stand </a:t>
            </a:r>
            <a:r>
              <a:rPr sz="2800" b="1" smtClean="0">
                <a:solidFill>
                  <a:srgbClr val="000000"/>
                </a:solidFill>
                <a:latin typeface="Albany"/>
                <a:ea typeface="Andale Sans UI"/>
                <a:cs typeface="Andale Sans UI"/>
              </a:rPr>
              <a:t>Student Team</a:t>
            </a:r>
          </a:p>
          <a:p>
            <a:pPr marL="431800" indent="-323850" eaLnBrk="1">
              <a:lnSpc>
                <a:spcPct val="150000"/>
              </a:lnSpc>
              <a:buClr>
                <a:srgbClr val="FF3366"/>
              </a:buClr>
              <a:buSzPct val="45000"/>
              <a:buFont typeface="StarSymbol"/>
              <a:buNone/>
            </a:pPr>
            <a:r>
              <a:rPr sz="2800" b="1" smtClean="0">
                <a:solidFill>
                  <a:srgbClr val="000000"/>
                </a:solidFill>
                <a:latin typeface="Albany"/>
                <a:ea typeface="Andale Sans UI"/>
                <a:cs typeface="Andale Sans UI"/>
              </a:rPr>
              <a:t>Purpose</a:t>
            </a:r>
          </a:p>
          <a:p>
            <a:pPr marL="431800" indent="-323850" eaLnBrk="1">
              <a:lnSpc>
                <a:spcPct val="150000"/>
              </a:lnSpc>
              <a:buClr>
                <a:srgbClr val="FF3366"/>
              </a:buClr>
              <a:buSzPct val="45000"/>
              <a:buFont typeface="StarSymbol"/>
              <a:buNone/>
            </a:pPr>
            <a:r>
              <a:rPr sz="2200" b="1" smtClean="0">
                <a:solidFill>
                  <a:srgbClr val="000000"/>
                </a:solidFill>
                <a:latin typeface="Albany"/>
                <a:ea typeface="Andale Sans UI"/>
                <a:cs typeface="Andale Sans UI"/>
              </a:rPr>
              <a:t>The </a:t>
            </a:r>
            <a:r>
              <a:rPr sz="2200" b="1" i="1" smtClean="0">
                <a:solidFill>
                  <a:srgbClr val="000000"/>
                </a:solidFill>
                <a:latin typeface="Albany"/>
                <a:ea typeface="Andale Sans UI"/>
                <a:cs typeface="Andale Sans UI"/>
              </a:rPr>
              <a:t>Move 2 Stand Student Team </a:t>
            </a:r>
            <a:r>
              <a:rPr sz="2200" b="1" smtClean="0">
                <a:solidFill>
                  <a:srgbClr val="000000"/>
                </a:solidFill>
                <a:latin typeface="Albany"/>
                <a:ea typeface="Andale Sans UI"/>
                <a:cs typeface="Andale Sans UI"/>
              </a:rPr>
              <a:t>is designed to be a leadership team consisting of students and student athletes who want to impact the climate in their school and community.  The team members do not need to be “perfect” students. They simply need to be those who truly want to create a new culture, a “Culture of Kindness.”  Youth voice is vital to continuing the objectives of </a:t>
            </a:r>
            <a:r>
              <a:rPr sz="2200" b="1" i="1" smtClean="0">
                <a:solidFill>
                  <a:srgbClr val="000000"/>
                </a:solidFill>
                <a:latin typeface="Albany"/>
                <a:ea typeface="Andale Sans UI"/>
                <a:cs typeface="Andale Sans UI"/>
              </a:rPr>
              <a:t>Move 2 Stand</a:t>
            </a:r>
            <a:r>
              <a:rPr sz="2200" b="1" smtClean="0">
                <a:solidFill>
                  <a:srgbClr val="000000"/>
                </a:solidFill>
                <a:latin typeface="Albany"/>
                <a:ea typeface="Andale Sans UI"/>
                <a:cs typeface="Andale Sans UI"/>
              </a:rPr>
              <a:t>.</a:t>
            </a:r>
          </a:p>
          <a:p>
            <a:pPr marL="431800" indent="-323850" eaLnBrk="1">
              <a:lnSpc>
                <a:spcPct val="150000"/>
              </a:lnSpc>
              <a:buClr>
                <a:srgbClr val="FF3366"/>
              </a:buClr>
              <a:buSzPct val="45000"/>
              <a:buFont typeface="StarSymbol"/>
              <a:buNone/>
            </a:pPr>
            <a:endParaRPr sz="2200" b="1" smtClean="0">
              <a:solidFill>
                <a:srgbClr val="000000"/>
              </a:solidFill>
              <a:latin typeface="Albany"/>
              <a:ea typeface="Andale Sans UI"/>
              <a:cs typeface="Andale Sans UI"/>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sp>
        <p:nvSpPr>
          <p:cNvPr id="175105" name="Subtitle 1"/>
          <p:cNvSpPr txBox="1">
            <a:spLocks noGrp="1"/>
          </p:cNvSpPr>
          <p:nvPr>
            <p:ph type="subTitle" idx="4294967295"/>
          </p:nvPr>
        </p:nvSpPr>
        <p:spPr>
          <a:xfrm>
            <a:off x="720725" y="1073150"/>
            <a:ext cx="8639175" cy="5602288"/>
          </a:xfrm>
        </p:spPr>
        <p:txBody>
          <a:bodyPr anchor="ctr"/>
          <a:lstStyle/>
          <a:p>
            <a:pPr indent="-215900" algn="ctr" eaLnBrk="1">
              <a:buClr>
                <a:srgbClr val="FF3366"/>
              </a:buClr>
              <a:buSzPct val="45000"/>
              <a:buFont typeface="StarSymbol"/>
              <a:buNone/>
            </a:pPr>
            <a:r>
              <a:rPr sz="6000" dirty="0" smtClean="0">
                <a:solidFill>
                  <a:srgbClr val="0000FF"/>
                </a:solidFill>
                <a:latin typeface="Albany"/>
                <a:ea typeface="Andale Sans UI"/>
                <a:cs typeface="Andale Sans UI"/>
              </a:rPr>
              <a:t>Remember...</a:t>
            </a:r>
          </a:p>
          <a:p>
            <a:pPr indent="-215900" algn="ctr" eaLnBrk="1">
              <a:buClr>
                <a:srgbClr val="FF3366"/>
              </a:buClr>
              <a:buSzPct val="45000"/>
              <a:buFont typeface="StarSymbol"/>
              <a:buNone/>
            </a:pPr>
            <a:endParaRPr sz="4400" dirty="0" smtClean="0">
              <a:solidFill>
                <a:srgbClr val="0000FF"/>
              </a:solidFill>
              <a:latin typeface="Albany"/>
              <a:ea typeface="Andale Sans UI"/>
              <a:cs typeface="Andale Sans UI"/>
            </a:endParaRPr>
          </a:p>
          <a:p>
            <a:pPr indent="-215900" algn="ctr" eaLnBrk="1">
              <a:buClr>
                <a:srgbClr val="FF3366"/>
              </a:buClr>
              <a:buSzPct val="45000"/>
              <a:buFont typeface="StarSymbol"/>
              <a:buNone/>
            </a:pPr>
            <a:r>
              <a:rPr sz="4400" dirty="0" smtClean="0">
                <a:solidFill>
                  <a:srgbClr val="000000"/>
                </a:solidFill>
                <a:latin typeface="Albany"/>
                <a:ea typeface="Andale Sans UI"/>
                <a:cs typeface="Andale Sans UI"/>
              </a:rPr>
              <a:t>Every </a:t>
            </a:r>
            <a:r>
              <a:rPr sz="4400" dirty="0">
                <a:solidFill>
                  <a:srgbClr val="000000"/>
                </a:solidFill>
                <a:latin typeface="Albany"/>
                <a:ea typeface="Andale Sans UI"/>
                <a:cs typeface="Andale Sans UI"/>
              </a:rPr>
              <a:t>s</a:t>
            </a:r>
            <a:r>
              <a:rPr sz="4400" dirty="0" smtClean="0">
                <a:solidFill>
                  <a:srgbClr val="000000"/>
                </a:solidFill>
                <a:latin typeface="Albany"/>
                <a:ea typeface="Andale Sans UI"/>
                <a:cs typeface="Andale Sans UI"/>
              </a:rPr>
              <a:t>uccess </a:t>
            </a:r>
            <a:r>
              <a:rPr sz="4400" dirty="0">
                <a:solidFill>
                  <a:srgbClr val="000000"/>
                </a:solidFill>
                <a:latin typeface="Albany"/>
                <a:ea typeface="Andale Sans UI"/>
                <a:cs typeface="Andale Sans UI"/>
              </a:rPr>
              <a:t>t</a:t>
            </a:r>
            <a:r>
              <a:rPr sz="4400" dirty="0" smtClean="0">
                <a:solidFill>
                  <a:srgbClr val="000000"/>
                </a:solidFill>
                <a:latin typeface="Albany"/>
                <a:ea typeface="Andale Sans UI"/>
                <a:cs typeface="Andale Sans UI"/>
              </a:rPr>
              <a:t>eam has game </a:t>
            </a:r>
            <a:r>
              <a:rPr sz="4400" dirty="0">
                <a:solidFill>
                  <a:srgbClr val="000000"/>
                </a:solidFill>
                <a:latin typeface="Albany"/>
                <a:ea typeface="Andale Sans UI"/>
                <a:cs typeface="Andale Sans UI"/>
              </a:rPr>
              <a:t>p</a:t>
            </a:r>
            <a:r>
              <a:rPr sz="4400" dirty="0" smtClean="0">
                <a:solidFill>
                  <a:srgbClr val="000000"/>
                </a:solidFill>
                <a:latin typeface="Albany"/>
                <a:ea typeface="Andale Sans UI"/>
                <a:cs typeface="Andale Sans UI"/>
              </a:rPr>
              <a:t>lan they follow</a:t>
            </a:r>
            <a:endParaRPr sz="4400" dirty="0" smtClean="0">
              <a:solidFill>
                <a:srgbClr val="000000"/>
              </a:solidFill>
              <a:latin typeface="Albany"/>
              <a:ea typeface="Andale Sans UI"/>
              <a:cs typeface="Andale Sans UI"/>
            </a:endParaRPr>
          </a:p>
          <a:p>
            <a:pPr indent="-215900" algn="ctr" eaLnBrk="1">
              <a:buClr>
                <a:srgbClr val="FF3366"/>
              </a:buClr>
              <a:buSzPct val="45000"/>
              <a:buFont typeface="StarSymbol"/>
              <a:buNone/>
            </a:pPr>
            <a:r>
              <a:rPr lang="en-US" sz="4400" dirty="0" smtClean="0">
                <a:solidFill>
                  <a:srgbClr val="000000"/>
                </a:solidFill>
                <a:latin typeface="Albany"/>
                <a:ea typeface="Andale Sans UI"/>
                <a:cs typeface="Andale Sans UI"/>
              </a:rPr>
              <a:t>&amp;</a:t>
            </a:r>
            <a:endParaRPr sz="4400" dirty="0" smtClean="0">
              <a:solidFill>
                <a:srgbClr val="000000"/>
              </a:solidFill>
              <a:latin typeface="Albany"/>
              <a:ea typeface="Andale Sans UI"/>
              <a:cs typeface="Andale Sans UI"/>
            </a:endParaRPr>
          </a:p>
          <a:p>
            <a:pPr indent="-215900" algn="ctr" eaLnBrk="1">
              <a:buClr>
                <a:srgbClr val="FF3366"/>
              </a:buClr>
              <a:buSzPct val="45000"/>
              <a:buFont typeface="StarSymbol"/>
              <a:buNone/>
            </a:pPr>
            <a:r>
              <a:rPr sz="4400" dirty="0" smtClean="0">
                <a:solidFill>
                  <a:srgbClr val="000000"/>
                </a:solidFill>
                <a:latin typeface="Albany"/>
                <a:ea typeface="Andale Sans UI"/>
                <a:cs typeface="Andale Sans UI"/>
              </a:rPr>
              <a:t>Every </a:t>
            </a:r>
            <a:r>
              <a:rPr sz="4400" dirty="0" smtClean="0">
                <a:solidFill>
                  <a:srgbClr val="000000"/>
                </a:solidFill>
                <a:latin typeface="Albany"/>
                <a:ea typeface="Andale Sans UI"/>
                <a:cs typeface="Andale Sans UI"/>
              </a:rPr>
              <a:t>player plays a specific role </a:t>
            </a:r>
            <a:r>
              <a:rPr sz="4400" dirty="0">
                <a:solidFill>
                  <a:srgbClr val="000000"/>
                </a:solidFill>
                <a:latin typeface="Albany"/>
                <a:ea typeface="Andale Sans UI"/>
                <a:cs typeface="Andale Sans UI"/>
              </a:rPr>
              <a:t>i</a:t>
            </a:r>
            <a:r>
              <a:rPr sz="4400" dirty="0" smtClean="0">
                <a:solidFill>
                  <a:srgbClr val="000000"/>
                </a:solidFill>
                <a:latin typeface="Albany"/>
                <a:ea typeface="Andale Sans UI"/>
                <a:cs typeface="Andale Sans UI"/>
              </a:rPr>
              <a:t>n that Plan!</a:t>
            </a:r>
            <a:endParaRPr sz="4400" dirty="0" smtClean="0">
              <a:solidFill>
                <a:srgbClr val="000000"/>
              </a:solidFill>
              <a:latin typeface="Albany"/>
              <a:ea typeface="Andale Sans UI"/>
              <a:cs typeface="Andale Sans UI"/>
            </a:endParaRPr>
          </a:p>
          <a:p>
            <a:pPr indent="-215900" algn="ctr" eaLnBrk="1">
              <a:buClr>
                <a:srgbClr val="FF3366"/>
              </a:buClr>
              <a:buSzPct val="45000"/>
              <a:buFont typeface="StarSymbol"/>
              <a:buNone/>
            </a:pPr>
            <a:endParaRPr dirty="0" smtClean="0">
              <a:solidFill>
                <a:srgbClr val="000000"/>
              </a:solidFill>
              <a:latin typeface="Albany"/>
              <a:ea typeface="Andale Sans UI"/>
              <a:cs typeface="Andale Sans UI"/>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idx="4294967295"/>
          </p:nvPr>
        </p:nvSpPr>
        <p:spPr>
          <a:xfrm>
            <a:off x="1098574" y="167992"/>
            <a:ext cx="8064500" cy="1847921"/>
          </a:xfrm>
        </p:spPr>
        <p:txBody>
          <a:bodyPr/>
          <a:lstStyle/>
          <a:p>
            <a:pPr eaLnBrk="1" hangingPunct="1">
              <a:buNone/>
              <a:tabLst>
                <a:tab pos="797955" algn="l"/>
                <a:tab pos="1595910" algn="l"/>
                <a:tab pos="2393865" algn="l"/>
                <a:tab pos="3191820" algn="l"/>
                <a:tab pos="3989775" algn="l"/>
                <a:tab pos="4787730" algn="l"/>
                <a:tab pos="5585685" algn="l"/>
                <a:tab pos="6383640" algn="l"/>
                <a:tab pos="7181595" algn="l"/>
                <a:tab pos="7979550" algn="l"/>
              </a:tabLst>
            </a:pPr>
            <a:r>
              <a:rPr lang="en-US" sz="4000" b="1" dirty="0"/>
              <a:t>Move 2 Stand </a:t>
            </a:r>
            <a:r>
              <a:rPr lang="en-US" sz="4000" b="1" dirty="0" smtClean="0"/>
              <a:t>Principle:</a:t>
            </a:r>
            <a:r>
              <a:rPr lang="en-US" sz="4000" b="1" dirty="0"/>
              <a:t/>
            </a:r>
            <a:br>
              <a:rPr lang="en-US" sz="4000" b="1" dirty="0"/>
            </a:br>
            <a:r>
              <a:rPr lang="en-US" sz="4000" dirty="0">
                <a:latin typeface="Comic Sans MS" pitchFamily="64" charset="0"/>
              </a:rPr>
              <a:t>Creating Positive Change</a:t>
            </a:r>
          </a:p>
        </p:txBody>
      </p:sp>
      <p:sp>
        <p:nvSpPr>
          <p:cNvPr id="35843" name="Text Box 2"/>
          <p:cNvSpPr txBox="1">
            <a:spLocks noChangeArrowheads="1"/>
          </p:cNvSpPr>
          <p:nvPr/>
        </p:nvSpPr>
        <p:spPr bwMode="auto">
          <a:xfrm>
            <a:off x="2352146" y="2015914"/>
            <a:ext cx="6802966" cy="4735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lstStyle>
            <a:lvl1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9pPr>
          </a:lstStyle>
          <a:p>
            <a:pPr algn="ctr" eaLnBrk="1">
              <a:spcBef>
                <a:spcPts val="1984"/>
              </a:spcBef>
            </a:pPr>
            <a:r>
              <a:rPr lang="en-US" sz="4400" b="1" u="sng" dirty="0">
                <a:solidFill>
                  <a:srgbClr val="000000"/>
                </a:solidFill>
                <a:latin typeface="Aharoni" charset="0"/>
              </a:rPr>
              <a:t>Notice</a:t>
            </a:r>
            <a:r>
              <a:rPr lang="en-US" sz="4400" b="1" dirty="0">
                <a:solidFill>
                  <a:srgbClr val="000000"/>
                </a:solidFill>
                <a:latin typeface="Aharoni" charset="0"/>
              </a:rPr>
              <a:t> </a:t>
            </a:r>
          </a:p>
          <a:p>
            <a:pPr algn="ctr" eaLnBrk="1">
              <a:spcBef>
                <a:spcPts val="1984"/>
              </a:spcBef>
            </a:pPr>
            <a:r>
              <a:rPr lang="en-US" sz="4400" b="1" dirty="0">
                <a:solidFill>
                  <a:srgbClr val="000000"/>
                </a:solidFill>
                <a:latin typeface="Aharoni" charset="0"/>
              </a:rPr>
              <a:t>Wake up </a:t>
            </a:r>
          </a:p>
          <a:p>
            <a:pPr algn="ctr" eaLnBrk="1">
              <a:spcBef>
                <a:spcPts val="1984"/>
              </a:spcBef>
            </a:pPr>
            <a:r>
              <a:rPr lang="en-US" sz="4400" b="1" dirty="0">
                <a:solidFill>
                  <a:srgbClr val="000000"/>
                </a:solidFill>
                <a:latin typeface="Aharoni" charset="0"/>
              </a:rPr>
              <a:t>and </a:t>
            </a:r>
          </a:p>
          <a:p>
            <a:pPr algn="ctr" eaLnBrk="1">
              <a:spcBef>
                <a:spcPts val="1984"/>
              </a:spcBef>
            </a:pPr>
            <a:r>
              <a:rPr lang="en-US" sz="4400" b="1" dirty="0">
                <a:solidFill>
                  <a:srgbClr val="000000"/>
                </a:solidFill>
                <a:latin typeface="Aharoni" charset="0"/>
              </a:rPr>
              <a:t>Notice what is happening around you?</a:t>
            </a:r>
          </a:p>
          <a:p>
            <a:pPr algn="ctr" eaLnBrk="1">
              <a:spcBef>
                <a:spcPts val="1984"/>
              </a:spcBef>
            </a:pPr>
            <a:r>
              <a:rPr lang="en-US" sz="13200" dirty="0">
                <a:solidFill>
                  <a:srgbClr val="000000"/>
                </a:solidFill>
                <a:latin typeface="Bookman Old Style" pitchFamily="16" charset="0"/>
              </a:rPr>
              <a:t/>
            </a:r>
            <a:br>
              <a:rPr lang="en-US" sz="13200" dirty="0">
                <a:solidFill>
                  <a:srgbClr val="000000"/>
                </a:solidFill>
                <a:latin typeface="Bookman Old Style" pitchFamily="16" charset="0"/>
              </a:rPr>
            </a:br>
            <a:r>
              <a:rPr lang="en-US" sz="2400" dirty="0">
                <a:solidFill>
                  <a:srgbClr val="000000"/>
                </a:solidFill>
                <a:latin typeface="Times New Roman" pitchFamily="16" charset="0"/>
              </a:rPr>
              <a:t/>
            </a:r>
            <a:br>
              <a:rPr lang="en-US" sz="2400" dirty="0">
                <a:solidFill>
                  <a:srgbClr val="000000"/>
                </a:solidFill>
                <a:latin typeface="Times New Roman" pitchFamily="16" charset="0"/>
              </a:rPr>
            </a:br>
            <a:r>
              <a:rPr lang="en-US" sz="2400" dirty="0">
                <a:solidFill>
                  <a:srgbClr val="000000"/>
                </a:solidFill>
                <a:latin typeface="Times New Roman" pitchFamily="16" charset="0"/>
              </a:rPr>
              <a:t/>
            </a:r>
            <a:br>
              <a:rPr lang="en-US" sz="2400" dirty="0">
                <a:solidFill>
                  <a:srgbClr val="000000"/>
                </a:solidFill>
                <a:latin typeface="Times New Roman" pitchFamily="16" charset="0"/>
              </a:rPr>
            </a:br>
            <a:r>
              <a:rPr lang="en-US" sz="2400" dirty="0">
                <a:solidFill>
                  <a:srgbClr val="000000"/>
                </a:solidFill>
                <a:latin typeface="Times New Roman" pitchFamily="16" charset="0"/>
              </a:rPr>
              <a:t/>
            </a:r>
            <a:br>
              <a:rPr lang="en-US" sz="2400" dirty="0">
                <a:solidFill>
                  <a:srgbClr val="000000"/>
                </a:solidFill>
                <a:latin typeface="Times New Roman" pitchFamily="16" charset="0"/>
              </a:rPr>
            </a:br>
            <a:r>
              <a:rPr lang="en-US" sz="2400" dirty="0">
                <a:solidFill>
                  <a:srgbClr val="000000"/>
                </a:solidFill>
                <a:latin typeface="Times New Roman" pitchFamily="16" charset="0"/>
              </a:rPr>
              <a:t/>
            </a:r>
            <a:br>
              <a:rPr lang="en-US" sz="2400" dirty="0">
                <a:solidFill>
                  <a:srgbClr val="000000"/>
                </a:solidFill>
                <a:latin typeface="Times New Roman" pitchFamily="16" charset="0"/>
              </a:rPr>
            </a:br>
            <a:r>
              <a:rPr lang="en-US" sz="2400" dirty="0">
                <a:solidFill>
                  <a:srgbClr val="000000"/>
                </a:solidFill>
                <a:latin typeface="Times New Roman" pitchFamily="16" charset="0"/>
              </a:rPr>
              <a:t/>
            </a:r>
            <a:br>
              <a:rPr lang="en-US" sz="2400" dirty="0">
                <a:solidFill>
                  <a:srgbClr val="000000"/>
                </a:solidFill>
                <a:latin typeface="Times New Roman" pitchFamily="16" charset="0"/>
              </a:rPr>
            </a:br>
            <a:r>
              <a:rPr lang="en-US" sz="2400" dirty="0">
                <a:solidFill>
                  <a:srgbClr val="000000"/>
                </a:solidFill>
                <a:latin typeface="Times New Roman" pitchFamily="16" charset="0"/>
              </a:rPr>
              <a:t/>
            </a:r>
            <a:br>
              <a:rPr lang="en-US" sz="2400" dirty="0">
                <a:solidFill>
                  <a:srgbClr val="000000"/>
                </a:solidFill>
                <a:latin typeface="Times New Roman" pitchFamily="16" charset="0"/>
              </a:rPr>
            </a:br>
            <a:r>
              <a:rPr lang="en-US" sz="2400" dirty="0">
                <a:solidFill>
                  <a:srgbClr val="000000"/>
                </a:solidFill>
                <a:latin typeface="Times New Roman" pitchFamily="16" charset="0"/>
              </a:rPr>
              <a:t/>
            </a:r>
            <a:br>
              <a:rPr lang="en-US" sz="2400" dirty="0">
                <a:solidFill>
                  <a:srgbClr val="000000"/>
                </a:solidFill>
                <a:latin typeface="Times New Roman" pitchFamily="16" charset="0"/>
              </a:rPr>
            </a:br>
            <a:r>
              <a:rPr lang="en-US" sz="2400" dirty="0">
                <a:solidFill>
                  <a:srgbClr val="000000"/>
                </a:solidFill>
                <a:latin typeface="Times New Roman" pitchFamily="16" charset="0"/>
              </a:rPr>
              <a:t/>
            </a:r>
            <a:br>
              <a:rPr lang="en-US" sz="2400" dirty="0">
                <a:solidFill>
                  <a:srgbClr val="000000"/>
                </a:solidFill>
                <a:latin typeface="Times New Roman" pitchFamily="16" charset="0"/>
              </a:rPr>
            </a:br>
            <a:r>
              <a:rPr lang="en-US" sz="2400" dirty="0">
                <a:solidFill>
                  <a:srgbClr val="000000"/>
                </a:solidFill>
                <a:latin typeface="Times New Roman" pitchFamily="16" charset="0"/>
              </a:rPr>
              <a:t/>
            </a:r>
            <a:br>
              <a:rPr lang="en-US" sz="2400" dirty="0">
                <a:solidFill>
                  <a:srgbClr val="000000"/>
                </a:solidFill>
                <a:latin typeface="Times New Roman" pitchFamily="16" charset="0"/>
              </a:rPr>
            </a:br>
            <a:endParaRPr lang="en-US" sz="2400" dirty="0">
              <a:solidFill>
                <a:srgbClr val="000000"/>
              </a:solidFill>
              <a:latin typeface="Times New Roman" pitchFamily="16" charset="0"/>
            </a:endParaRPr>
          </a:p>
        </p:txBody>
      </p:sp>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7921"/>
            <a:ext cx="2016125" cy="30238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35765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0950" y="-14902198"/>
            <a:ext cx="6634161" cy="630942"/>
          </a:xfrm>
          <a:prstGeom prst="rect">
            <a:avLst/>
          </a:prstGeom>
        </p:spPr>
        <p:txBody>
          <a:bodyPr wrap="square">
            <a:spAutoFit/>
          </a:bodyPr>
          <a:lstStyle/>
          <a:p>
            <a:pPr algn="ctr" eaLnBrk="1">
              <a:spcBef>
                <a:spcPts val="1984"/>
              </a:spcBef>
            </a:pPr>
            <a:r>
              <a:rPr lang="en-US" sz="900" dirty="0">
                <a:solidFill>
                  <a:srgbClr val="000000"/>
                </a:solidFill>
                <a:latin typeface="Times New Roman" pitchFamily="16" charset="0"/>
              </a:rPr>
              <a:t/>
            </a:r>
            <a:br>
              <a:rPr lang="en-US" sz="900" dirty="0">
                <a:solidFill>
                  <a:srgbClr val="000000"/>
                </a:solidFill>
                <a:latin typeface="Times New Roman" pitchFamily="16" charset="0"/>
              </a:rPr>
            </a:br>
            <a:r>
              <a:rPr lang="en-US" sz="800" dirty="0">
                <a:solidFill>
                  <a:srgbClr val="000000"/>
                </a:solidFill>
                <a:latin typeface="Times New Roman" pitchFamily="16" charset="0"/>
              </a:rPr>
              <a:t/>
            </a:r>
            <a:br>
              <a:rPr lang="en-US" sz="800" dirty="0">
                <a:solidFill>
                  <a:srgbClr val="000000"/>
                </a:solidFill>
                <a:latin typeface="Times New Roman" pitchFamily="16" charset="0"/>
              </a:rPr>
            </a:br>
            <a:endParaRPr lang="en-US" dirty="0"/>
          </a:p>
        </p:txBody>
      </p:sp>
      <p:sp>
        <p:nvSpPr>
          <p:cNvPr id="3" name="Rectangle 2"/>
          <p:cNvSpPr/>
          <p:nvPr/>
        </p:nvSpPr>
        <p:spPr>
          <a:xfrm>
            <a:off x="925512" y="2348677"/>
            <a:ext cx="8077200" cy="3908762"/>
          </a:xfrm>
          <a:prstGeom prst="rect">
            <a:avLst/>
          </a:prstGeom>
        </p:spPr>
        <p:txBody>
          <a:bodyPr wrap="square">
            <a:spAutoFit/>
          </a:bodyPr>
          <a:lstStyle/>
          <a:p>
            <a:pPr algn="ctr" eaLnBrk="1">
              <a:spcBef>
                <a:spcPts val="1984"/>
              </a:spcBef>
            </a:pPr>
            <a:r>
              <a:rPr lang="en-US" sz="3600" i="1" dirty="0">
                <a:solidFill>
                  <a:srgbClr val="000000"/>
                </a:solidFill>
                <a:latin typeface="Bookman Old Style" pitchFamily="16" charset="0"/>
              </a:rPr>
              <a:t>“ I’ve learned that people will forget what you said, people will forget what you did, but people will never forget how you made them </a:t>
            </a:r>
            <a:r>
              <a:rPr lang="en-US" sz="3600" b="1" i="1" u="sng" dirty="0">
                <a:solidFill>
                  <a:srgbClr val="000000"/>
                </a:solidFill>
                <a:latin typeface="Bookman Old Style" pitchFamily="16" charset="0"/>
              </a:rPr>
              <a:t>Feel.</a:t>
            </a:r>
            <a:r>
              <a:rPr lang="en-US" sz="3600" i="1" dirty="0">
                <a:solidFill>
                  <a:srgbClr val="000000"/>
                </a:solidFill>
                <a:latin typeface="Bookman Old Style" pitchFamily="16" charset="0"/>
              </a:rPr>
              <a:t>” </a:t>
            </a:r>
          </a:p>
          <a:p>
            <a:pPr eaLnBrk="1">
              <a:spcBef>
                <a:spcPts val="1984"/>
              </a:spcBef>
            </a:pPr>
            <a:endParaRPr lang="en-US" dirty="0">
              <a:solidFill>
                <a:srgbClr val="000000"/>
              </a:solidFill>
              <a:latin typeface="Comic Sans MS" pitchFamily="64" charset="0"/>
            </a:endParaRPr>
          </a:p>
          <a:p>
            <a:pPr eaLnBrk="1">
              <a:spcBef>
                <a:spcPts val="1984"/>
              </a:spcBef>
            </a:pPr>
            <a:endParaRPr lang="en-US" dirty="0">
              <a:solidFill>
                <a:srgbClr val="000000"/>
              </a:solidFill>
              <a:latin typeface="Comic Sans MS" pitchFamily="64" charset="0"/>
            </a:endParaRPr>
          </a:p>
          <a:p>
            <a:pPr algn="ctr" eaLnBrk="1">
              <a:spcBef>
                <a:spcPts val="1984"/>
              </a:spcBef>
            </a:pPr>
            <a:r>
              <a:rPr lang="en-US" dirty="0">
                <a:solidFill>
                  <a:srgbClr val="000000"/>
                </a:solidFill>
                <a:latin typeface="Comic Sans MS" pitchFamily="64" charset="0"/>
              </a:rPr>
              <a:t>	Mayo Angelo </a:t>
            </a:r>
            <a:endParaRPr lang="en-US" dirty="0"/>
          </a:p>
        </p:txBody>
      </p:sp>
    </p:spTree>
    <p:extLst>
      <p:ext uri="{BB962C8B-B14F-4D97-AF65-F5344CB8AC3E}">
        <p14:creationId xmlns:p14="http://schemas.microsoft.com/office/powerpoint/2010/main" val="48715388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idx="4294967295"/>
          </p:nvPr>
        </p:nvSpPr>
        <p:spPr>
          <a:xfrm>
            <a:off x="2100130" y="251989"/>
            <a:ext cx="7980495" cy="1259946"/>
          </a:xfrm>
        </p:spPr>
        <p:txBody>
          <a:bodyPr/>
          <a:lstStyle/>
          <a:p>
            <a:pPr eaLnBrk="1" hangingPunct="1">
              <a:buNone/>
              <a:tabLst>
                <a:tab pos="797955" algn="l"/>
                <a:tab pos="1595910" algn="l"/>
                <a:tab pos="2393865" algn="l"/>
                <a:tab pos="3191820" algn="l"/>
                <a:tab pos="3989775" algn="l"/>
                <a:tab pos="4787730" algn="l"/>
                <a:tab pos="5585685" algn="l"/>
                <a:tab pos="6383640" algn="l"/>
                <a:tab pos="7181595" algn="l"/>
                <a:tab pos="7979550" algn="l"/>
              </a:tabLst>
            </a:pPr>
            <a:r>
              <a:rPr lang="en-US" dirty="0" smtClean="0"/>
              <a:t>A Person Built for Others</a:t>
            </a:r>
            <a:r>
              <a:rPr lang="en-US" dirty="0" smtClean="0">
                <a:latin typeface="Bookman Old Style" pitchFamily="16" charset="0"/>
              </a:rPr>
              <a:t>…..</a:t>
            </a:r>
          </a:p>
        </p:txBody>
      </p:sp>
      <p:sp>
        <p:nvSpPr>
          <p:cNvPr id="40963" name="Text Box 2"/>
          <p:cNvSpPr txBox="1">
            <a:spLocks noChangeArrowheads="1"/>
          </p:cNvSpPr>
          <p:nvPr/>
        </p:nvSpPr>
        <p:spPr bwMode="auto">
          <a:xfrm>
            <a:off x="1914619" y="1417638"/>
            <a:ext cx="7545293" cy="614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9pPr>
          </a:lstStyle>
          <a:p>
            <a:pPr algn="ctr" eaLnBrk="1">
              <a:spcBef>
                <a:spcPts val="1984"/>
              </a:spcBef>
            </a:pPr>
            <a:r>
              <a:rPr lang="en-US" sz="3500" dirty="0">
                <a:solidFill>
                  <a:srgbClr val="000000"/>
                </a:solidFill>
                <a:latin typeface="Bookman Old Style" pitchFamily="16" charset="0"/>
              </a:rPr>
              <a:t>~Accepts Responsibility</a:t>
            </a:r>
          </a:p>
          <a:p>
            <a:pPr algn="ctr" eaLnBrk="1">
              <a:spcBef>
                <a:spcPts val="1984"/>
              </a:spcBef>
            </a:pPr>
            <a:r>
              <a:rPr lang="en-US" sz="3500" dirty="0">
                <a:solidFill>
                  <a:srgbClr val="000000"/>
                </a:solidFill>
                <a:latin typeface="Bookman Old Style" pitchFamily="16" charset="0"/>
              </a:rPr>
              <a:t>~Leads Courageously </a:t>
            </a:r>
          </a:p>
          <a:p>
            <a:pPr algn="ctr" eaLnBrk="1">
              <a:spcBef>
                <a:spcPts val="1984"/>
              </a:spcBef>
            </a:pPr>
            <a:r>
              <a:rPr lang="en-US" sz="3500" dirty="0">
                <a:solidFill>
                  <a:srgbClr val="000000"/>
                </a:solidFill>
                <a:latin typeface="Bookman Old Style" pitchFamily="16" charset="0"/>
              </a:rPr>
              <a:t>~Enacts justice on behalf of others</a:t>
            </a:r>
          </a:p>
          <a:p>
            <a:pPr algn="ctr" eaLnBrk="1">
              <a:spcBef>
                <a:spcPts val="1984"/>
              </a:spcBef>
            </a:pPr>
            <a:endParaRPr lang="en-US" sz="3500" dirty="0">
              <a:solidFill>
                <a:srgbClr val="000000"/>
              </a:solidFill>
              <a:latin typeface="Bookman Old Style" pitchFamily="16" charset="0"/>
            </a:endParaRPr>
          </a:p>
          <a:p>
            <a:pPr algn="ctr" eaLnBrk="1">
              <a:spcBef>
                <a:spcPts val="1984"/>
              </a:spcBef>
            </a:pPr>
            <a:r>
              <a:rPr lang="en-US" sz="2600" dirty="0">
                <a:solidFill>
                  <a:srgbClr val="000000"/>
                </a:solidFill>
                <a:latin typeface="Bookman Old Style" pitchFamily="16" charset="0"/>
              </a:rPr>
              <a:t>From </a:t>
            </a:r>
            <a:r>
              <a:rPr lang="en-US" sz="2600" b="1" i="1" dirty="0">
                <a:solidFill>
                  <a:srgbClr val="000000"/>
                </a:solidFill>
                <a:latin typeface="Bookman Old Style" pitchFamily="16" charset="0"/>
              </a:rPr>
              <a:t>Season of Life:  A football star, a boy, a journey to manhood.</a:t>
            </a:r>
            <a:r>
              <a:rPr lang="en-US" sz="2600" b="1" dirty="0">
                <a:solidFill>
                  <a:srgbClr val="000000"/>
                </a:solidFill>
                <a:latin typeface="Bookman Old Style" pitchFamily="16" charset="0"/>
              </a:rPr>
              <a:t/>
            </a:r>
            <a:br>
              <a:rPr lang="en-US" sz="2600" b="1" dirty="0">
                <a:solidFill>
                  <a:srgbClr val="000000"/>
                </a:solidFill>
                <a:latin typeface="Bookman Old Style" pitchFamily="16" charset="0"/>
              </a:rPr>
            </a:br>
            <a:r>
              <a:rPr lang="en-US" sz="2600" dirty="0">
                <a:solidFill>
                  <a:srgbClr val="000000"/>
                </a:solidFill>
                <a:latin typeface="Bookman Old Style" pitchFamily="16" charset="0"/>
              </a:rPr>
              <a:t>by Jeffrey Marx, </a:t>
            </a:r>
            <a:r>
              <a:rPr lang="en-US" sz="2600" i="1" dirty="0">
                <a:solidFill>
                  <a:srgbClr val="000000"/>
                </a:solidFill>
                <a:latin typeface="Bookman Old Style" pitchFamily="16" charset="0"/>
              </a:rPr>
              <a:t>Winner of the Pulitzer Prize </a:t>
            </a:r>
          </a:p>
          <a:p>
            <a:pPr algn="ctr" eaLnBrk="1">
              <a:spcBef>
                <a:spcPts val="1984"/>
              </a:spcBef>
            </a:pPr>
            <a:endParaRPr lang="en-US" sz="4400" dirty="0">
              <a:solidFill>
                <a:srgbClr val="000000"/>
              </a:solidFill>
              <a:latin typeface="Comic Sans MS" pitchFamily="64" charset="0"/>
            </a:endParaRPr>
          </a:p>
        </p:txBody>
      </p:sp>
      <p:pic>
        <p:nvPicPr>
          <p:cNvPr id="409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7921"/>
            <a:ext cx="2016125" cy="30238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12376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712" y="1036637"/>
            <a:ext cx="8955882" cy="5943600"/>
          </a:xfrm>
        </p:spPr>
        <p:txBody>
          <a:bodyPr>
            <a:normAutofit fontScale="92500" lnSpcReduction="20000"/>
          </a:bodyPr>
          <a:lstStyle/>
          <a:p>
            <a:pPr eaLnBrk="1" hangingPunct="1">
              <a:buFont typeface="Arial" pitchFamily="34" charset="0"/>
              <a:buNone/>
              <a:defRPr/>
            </a:pPr>
            <a:r>
              <a:rPr lang="en-US" sz="3300" b="1" dirty="0">
                <a:solidFill>
                  <a:schemeClr val="accent1">
                    <a:lumMod val="50000"/>
                  </a:schemeClr>
                </a:solidFill>
              </a:rPr>
              <a:t>	</a:t>
            </a:r>
          </a:p>
          <a:p>
            <a:pPr eaLnBrk="1" hangingPunct="1">
              <a:buFont typeface="Arial" pitchFamily="34" charset="0"/>
              <a:buNone/>
              <a:defRPr/>
            </a:pPr>
            <a:r>
              <a:rPr lang="en-US" sz="3300" b="1" dirty="0">
                <a:solidFill>
                  <a:schemeClr val="accent1">
                    <a:lumMod val="50000"/>
                  </a:schemeClr>
                </a:solidFill>
              </a:rPr>
              <a:t>	</a:t>
            </a:r>
          </a:p>
          <a:p>
            <a:pPr eaLnBrk="1" hangingPunct="1">
              <a:buFont typeface="Arial" pitchFamily="34" charset="0"/>
              <a:buNone/>
              <a:defRPr/>
            </a:pPr>
            <a:r>
              <a:rPr lang="en-US" sz="3300" b="1" dirty="0">
                <a:solidFill>
                  <a:schemeClr val="accent1">
                    <a:lumMod val="50000"/>
                  </a:schemeClr>
                </a:solidFill>
              </a:rPr>
              <a:t>	</a:t>
            </a:r>
            <a:r>
              <a:rPr lang="en-US" sz="3300" b="1" dirty="0"/>
              <a:t>Webster* defines </a:t>
            </a:r>
            <a:r>
              <a:rPr lang="en-US" sz="3300" b="1" i="1" dirty="0"/>
              <a:t>culture</a:t>
            </a:r>
            <a:r>
              <a:rPr lang="en-US" sz="3300" b="1" dirty="0"/>
              <a:t> as “ways of living set up by a human group and transmitted to a succeeding generation.”  “Ways of living,” or “The way we do things here,” as set up by groups.</a:t>
            </a:r>
            <a:endParaRPr lang="en-US" sz="3300" dirty="0"/>
          </a:p>
          <a:p>
            <a:pPr eaLnBrk="1" hangingPunct="1">
              <a:defRPr/>
            </a:pPr>
            <a:endParaRPr lang="en-US" dirty="0" smtClean="0"/>
          </a:p>
          <a:p>
            <a:pPr eaLnBrk="1" hangingPunct="1">
              <a:buFont typeface="Arial" pitchFamily="34" charset="0"/>
              <a:buNone/>
              <a:defRPr/>
            </a:pPr>
            <a:r>
              <a:rPr lang="en-US" b="1" dirty="0" smtClean="0"/>
              <a:t>	</a:t>
            </a:r>
            <a:r>
              <a:rPr lang="en-US" sz="3500" b="1" dirty="0"/>
              <a:t>So, climate is ‘how it feels to be here,’ and culture is ‘how we do things here.’ Adults establish the parameters of a school’s climate.  School culture develops in the contest of climate in a continuously interactive process.</a:t>
            </a:r>
            <a:endParaRPr lang="en-US" sz="3500" dirty="0"/>
          </a:p>
          <a:p>
            <a:pPr eaLnBrk="1" hangingPunct="1">
              <a:defRPr/>
            </a:pPr>
            <a:endParaRPr lang="en-US" dirty="0">
              <a:solidFill>
                <a:srgbClr val="FFFF00"/>
              </a:solidFill>
            </a:endParaRPr>
          </a:p>
        </p:txBody>
      </p:sp>
      <p:sp>
        <p:nvSpPr>
          <p:cNvPr id="13315" name="Title 2"/>
          <p:cNvSpPr>
            <a:spLocks noGrp="1"/>
          </p:cNvSpPr>
          <p:nvPr>
            <p:ph type="title"/>
          </p:nvPr>
        </p:nvSpPr>
        <p:spPr>
          <a:xfrm>
            <a:off x="504031" y="419982"/>
            <a:ext cx="9072563" cy="671971"/>
          </a:xfrm>
        </p:spPr>
        <p:txBody>
          <a:bodyPr/>
          <a:lstStyle/>
          <a:p>
            <a:pPr algn="ctr" eaLnBrk="1" hangingPunct="1">
              <a:buNone/>
            </a:pPr>
            <a:r>
              <a:rPr lang="en-US" dirty="0" smtClean="0">
                <a:solidFill>
                  <a:srgbClr val="FF0000"/>
                </a:solidFill>
              </a:rPr>
              <a:t>Culture &amp; Climate </a:t>
            </a:r>
          </a:p>
        </p:txBody>
      </p:sp>
    </p:spTree>
    <p:extLst>
      <p:ext uri="{BB962C8B-B14F-4D97-AF65-F5344CB8AC3E}">
        <p14:creationId xmlns:p14="http://schemas.microsoft.com/office/powerpoint/2010/main" val="887616528"/>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idx="4294967295"/>
          </p:nvPr>
        </p:nvSpPr>
        <p:spPr>
          <a:xfrm>
            <a:off x="468312" y="655637"/>
            <a:ext cx="9072563" cy="457200"/>
          </a:xfrm>
        </p:spPr>
        <p:txBody>
          <a:bodyPr/>
          <a:lstStyle/>
          <a:p>
            <a:pPr eaLnBrk="1" hangingPunct="1">
              <a:buNone/>
              <a:tabLst>
                <a:tab pos="797955" algn="l"/>
                <a:tab pos="1595910" algn="l"/>
                <a:tab pos="2393865" algn="l"/>
                <a:tab pos="3191820" algn="l"/>
                <a:tab pos="3989775" algn="l"/>
                <a:tab pos="4787730" algn="l"/>
                <a:tab pos="5585685" algn="l"/>
                <a:tab pos="6383640" algn="l"/>
                <a:tab pos="7181595" algn="l"/>
                <a:tab pos="7979550" algn="l"/>
                <a:tab pos="8777505" algn="l"/>
              </a:tabLst>
            </a:pPr>
            <a:r>
              <a:rPr lang="en-US" dirty="0" smtClean="0"/>
              <a:t>S</a:t>
            </a:r>
            <a:r>
              <a:rPr lang="en-US" b="1" dirty="0" smtClean="0"/>
              <a:t>ummary:</a:t>
            </a:r>
          </a:p>
        </p:txBody>
      </p:sp>
      <p:sp>
        <p:nvSpPr>
          <p:cNvPr id="49155" name="Text Box 2"/>
          <p:cNvSpPr txBox="1">
            <a:spLocks noChangeArrowheads="1"/>
          </p:cNvSpPr>
          <p:nvPr/>
        </p:nvSpPr>
        <p:spPr bwMode="auto">
          <a:xfrm>
            <a:off x="2352147" y="1417637"/>
            <a:ext cx="7336366"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lstStyle>
            <a:lvl1pPr marL="457200" indent="-455613"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Microsoft YaHei" charset="-122"/>
              </a:defRPr>
            </a:lvl9pPr>
          </a:lstStyle>
          <a:p>
            <a:pPr eaLnBrk="1">
              <a:spcBef>
                <a:spcPts val="1984"/>
              </a:spcBef>
              <a:buClr>
                <a:srgbClr val="8FCB17"/>
              </a:buClr>
              <a:buSzPct val="80000"/>
              <a:buFont typeface="Wingdings" charset="0"/>
              <a:buChar char=""/>
            </a:pPr>
            <a:r>
              <a:rPr lang="en-US" sz="2400" dirty="0">
                <a:solidFill>
                  <a:srgbClr val="000000"/>
                </a:solidFill>
                <a:latin typeface="Times New Roman" pitchFamily="16" charset="0"/>
              </a:rPr>
              <a:t>One six hour program</a:t>
            </a:r>
          </a:p>
          <a:p>
            <a:pPr eaLnBrk="1">
              <a:spcBef>
                <a:spcPts val="1984"/>
              </a:spcBef>
              <a:buClr>
                <a:srgbClr val="8FCB17"/>
              </a:buClr>
              <a:buSzPct val="80000"/>
              <a:buFont typeface="Wingdings" charset="0"/>
              <a:buChar char=""/>
            </a:pPr>
            <a:r>
              <a:rPr lang="en-US" sz="2400" dirty="0">
                <a:solidFill>
                  <a:srgbClr val="000000"/>
                </a:solidFill>
                <a:latin typeface="Times New Roman" pitchFamily="16" charset="0"/>
              </a:rPr>
              <a:t>One trained Program Facilitator for every 35-50 students </a:t>
            </a:r>
            <a:r>
              <a:rPr lang="en-US" sz="2400" b="1" dirty="0">
                <a:solidFill>
                  <a:srgbClr val="000000"/>
                </a:solidFill>
                <a:latin typeface="Times New Roman" pitchFamily="16" charset="0"/>
              </a:rPr>
              <a:t>OR</a:t>
            </a:r>
          </a:p>
          <a:p>
            <a:pPr eaLnBrk="1">
              <a:spcBef>
                <a:spcPts val="1984"/>
              </a:spcBef>
              <a:buClr>
                <a:srgbClr val="8FCB17"/>
              </a:buClr>
              <a:buSzPct val="80000"/>
              <a:buFont typeface="Wingdings" charset="0"/>
              <a:buChar char=""/>
            </a:pPr>
            <a:r>
              <a:rPr lang="en-US" sz="2400" dirty="0">
                <a:solidFill>
                  <a:srgbClr val="000000"/>
                </a:solidFill>
                <a:latin typeface="Times New Roman" pitchFamily="16" charset="0"/>
              </a:rPr>
              <a:t>*** Train local trainers and sponsors</a:t>
            </a:r>
          </a:p>
          <a:p>
            <a:pPr eaLnBrk="1">
              <a:spcBef>
                <a:spcPts val="1984"/>
              </a:spcBef>
              <a:buClr>
                <a:srgbClr val="8FCB17"/>
              </a:buClr>
              <a:buSzPct val="80000"/>
              <a:buFont typeface="Wingdings" charset="0"/>
              <a:buChar char=""/>
            </a:pPr>
            <a:r>
              <a:rPr lang="en-US" sz="2400" dirty="0">
                <a:solidFill>
                  <a:srgbClr val="000000"/>
                </a:solidFill>
                <a:latin typeface="Times New Roman" pitchFamily="16" charset="0"/>
              </a:rPr>
              <a:t>Develop Move 2 Stand Student Leadership Group</a:t>
            </a:r>
          </a:p>
          <a:p>
            <a:pPr eaLnBrk="1">
              <a:spcBef>
                <a:spcPts val="1984"/>
              </a:spcBef>
              <a:buClr>
                <a:srgbClr val="8FCB17"/>
              </a:buClr>
              <a:buSzPct val="80000"/>
              <a:buFont typeface="Wingdings" charset="0"/>
              <a:buChar char=""/>
            </a:pPr>
            <a:r>
              <a:rPr lang="en-US" sz="2400" dirty="0">
                <a:solidFill>
                  <a:srgbClr val="000000"/>
                </a:solidFill>
                <a:latin typeface="Times New Roman" pitchFamily="16" charset="0"/>
              </a:rPr>
              <a:t>Pre-Post training survey</a:t>
            </a:r>
          </a:p>
          <a:p>
            <a:pPr eaLnBrk="1">
              <a:spcBef>
                <a:spcPts val="1984"/>
              </a:spcBef>
              <a:buClr>
                <a:srgbClr val="8FCB17"/>
              </a:buClr>
              <a:buSzPct val="80000"/>
              <a:buFont typeface="Wingdings" charset="0"/>
              <a:buChar char=""/>
            </a:pPr>
            <a:r>
              <a:rPr lang="en-US" sz="2400" dirty="0">
                <a:solidFill>
                  <a:srgbClr val="000000"/>
                </a:solidFill>
                <a:latin typeface="Times New Roman" pitchFamily="16" charset="0"/>
              </a:rPr>
              <a:t>Developing a School Action Plan</a:t>
            </a:r>
          </a:p>
          <a:p>
            <a:pPr eaLnBrk="1">
              <a:spcBef>
                <a:spcPts val="1984"/>
              </a:spcBef>
              <a:buClr>
                <a:srgbClr val="8FCB17"/>
              </a:buClr>
              <a:buSzPct val="80000"/>
              <a:buFont typeface="Wingdings" charset="0"/>
              <a:buChar char=""/>
            </a:pPr>
            <a:r>
              <a:rPr lang="en-US" sz="2400" dirty="0" smtClean="0">
                <a:solidFill>
                  <a:srgbClr val="000000"/>
                </a:solidFill>
                <a:latin typeface="Times New Roman" pitchFamily="16" charset="0"/>
              </a:rPr>
              <a:t>Post follow </a:t>
            </a:r>
            <a:r>
              <a:rPr lang="en-US" sz="2400" dirty="0">
                <a:solidFill>
                  <a:srgbClr val="000000"/>
                </a:solidFill>
                <a:latin typeface="Times New Roman" pitchFamily="16" charset="0"/>
              </a:rPr>
              <a:t>up with student leadership group</a:t>
            </a:r>
          </a:p>
          <a:p>
            <a:pPr eaLnBrk="1">
              <a:spcBef>
                <a:spcPts val="1984"/>
              </a:spcBef>
            </a:pPr>
            <a:endParaRPr lang="en-US" sz="2400" dirty="0">
              <a:solidFill>
                <a:srgbClr val="000000"/>
              </a:solidFill>
              <a:latin typeface="Times New Roman" pitchFamily="16" charset="0"/>
            </a:endParaRPr>
          </a:p>
          <a:p>
            <a:pPr eaLnBrk="1">
              <a:spcBef>
                <a:spcPts val="1984"/>
              </a:spcBef>
            </a:pPr>
            <a:endParaRPr lang="en-US" sz="2400" dirty="0">
              <a:solidFill>
                <a:srgbClr val="000000"/>
              </a:solidFill>
              <a:latin typeface="Times New Roman" pitchFamily="16" charset="0"/>
            </a:endParaRPr>
          </a:p>
        </p:txBody>
      </p:sp>
      <p:pic>
        <p:nvPicPr>
          <p:cNvPr id="49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7921"/>
            <a:ext cx="2016125" cy="30238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056735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1"/>
          </p:nvPr>
        </p:nvSpPr>
        <p:spPr>
          <a:xfrm>
            <a:off x="7224448" y="7006699"/>
            <a:ext cx="2352146" cy="402483"/>
          </a:xfrm>
          <a:ln>
            <a:miter lim="800000"/>
            <a:headEnd/>
            <a:tailEnd/>
          </a:ln>
        </p:spPr>
        <p:txBody>
          <a:bodyPr tIns="50397" rIns="100794" bIns="50397"/>
          <a:lstStyle/>
          <a:p>
            <a:pPr>
              <a:defRPr/>
            </a:pPr>
            <a:fld id="{FF5F01E4-CE76-4674-938A-4C9A8FD82F3D}" type="slidenum">
              <a:rPr lang="en-US">
                <a:cs typeface="Arial" pitchFamily="34" charset="0"/>
              </a:rPr>
              <a:pPr>
                <a:defRPr/>
              </a:pPr>
              <a:t>81</a:t>
            </a:fld>
            <a:endParaRPr lang="en-US" dirty="0">
              <a:cs typeface="Arial" pitchFamily="34" charset="0"/>
            </a:endParaRPr>
          </a:p>
        </p:txBody>
      </p:sp>
      <p:sp>
        <p:nvSpPr>
          <p:cNvPr id="147460" name="Rectangle 2"/>
          <p:cNvSpPr>
            <a:spLocks noChangeArrowheads="1"/>
          </p:cNvSpPr>
          <p:nvPr/>
        </p:nvSpPr>
        <p:spPr bwMode="auto">
          <a:xfrm>
            <a:off x="0" y="0"/>
            <a:ext cx="10080625" cy="184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nchor="b"/>
          <a:lstStyle/>
          <a:p>
            <a:pPr algn="ctr"/>
            <a:r>
              <a:rPr lang="en-US" sz="4400" b="1" dirty="0">
                <a:solidFill>
                  <a:srgbClr val="FF0000"/>
                </a:solidFill>
                <a:latin typeface="Comic Sans MS" pitchFamily="64" charset="0"/>
              </a:rPr>
              <a:t>Summed Up …  </a:t>
            </a:r>
          </a:p>
          <a:p>
            <a:pPr algn="ctr"/>
            <a:r>
              <a:rPr lang="en-US" sz="4400" b="1" dirty="0">
                <a:solidFill>
                  <a:srgbClr val="FF0000"/>
                </a:solidFill>
                <a:latin typeface="Comic Sans MS" pitchFamily="64" charset="0"/>
              </a:rPr>
              <a:t>A Recipe for positive school climate</a:t>
            </a:r>
          </a:p>
        </p:txBody>
      </p:sp>
      <p:sp>
        <p:nvSpPr>
          <p:cNvPr id="147461" name="Rectangle 4"/>
          <p:cNvSpPr>
            <a:spLocks noChangeArrowheads="1"/>
          </p:cNvSpPr>
          <p:nvPr/>
        </p:nvSpPr>
        <p:spPr bwMode="auto">
          <a:xfrm>
            <a:off x="336021" y="2183906"/>
            <a:ext cx="6468401" cy="461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lstStyle/>
          <a:p>
            <a:pPr marL="377979" indent="-377979">
              <a:lnSpc>
                <a:spcPct val="80000"/>
              </a:lnSpc>
              <a:spcBef>
                <a:spcPct val="20000"/>
              </a:spcBef>
              <a:buFontTx/>
              <a:buChar char="•"/>
            </a:pPr>
            <a:r>
              <a:rPr lang="en-US" sz="3100" dirty="0">
                <a:latin typeface="Comic Sans MS" pitchFamily="64" charset="0"/>
              </a:rPr>
              <a:t>Build real relationships with your students</a:t>
            </a:r>
          </a:p>
          <a:p>
            <a:pPr marL="377979" indent="-377979">
              <a:lnSpc>
                <a:spcPct val="80000"/>
              </a:lnSpc>
              <a:spcBef>
                <a:spcPct val="20000"/>
              </a:spcBef>
              <a:buFontTx/>
              <a:buChar char="•"/>
            </a:pPr>
            <a:r>
              <a:rPr lang="en-US" sz="3100" dirty="0">
                <a:latin typeface="Comic Sans MS" pitchFamily="64" charset="0"/>
              </a:rPr>
              <a:t>Listen attentively</a:t>
            </a:r>
          </a:p>
          <a:p>
            <a:pPr marL="377979" indent="-377979">
              <a:lnSpc>
                <a:spcPct val="80000"/>
              </a:lnSpc>
              <a:spcBef>
                <a:spcPct val="20000"/>
              </a:spcBef>
              <a:buFontTx/>
              <a:buChar char="•"/>
            </a:pPr>
            <a:r>
              <a:rPr lang="en-US" sz="3100" dirty="0">
                <a:latin typeface="Comic Sans MS" pitchFamily="64" charset="0"/>
              </a:rPr>
              <a:t>Try to give individual attention</a:t>
            </a:r>
          </a:p>
          <a:p>
            <a:pPr marL="377979" indent="-377979">
              <a:lnSpc>
                <a:spcPct val="80000"/>
              </a:lnSpc>
              <a:spcBef>
                <a:spcPct val="20000"/>
              </a:spcBef>
              <a:buFontTx/>
              <a:buChar char="•"/>
            </a:pPr>
            <a:r>
              <a:rPr lang="en-US" sz="3100" dirty="0">
                <a:latin typeface="Comic Sans MS" pitchFamily="64" charset="0"/>
              </a:rPr>
              <a:t>Use praise and warmth generously</a:t>
            </a:r>
          </a:p>
          <a:p>
            <a:pPr marL="377979" indent="-377979">
              <a:lnSpc>
                <a:spcPct val="80000"/>
              </a:lnSpc>
              <a:spcBef>
                <a:spcPct val="20000"/>
              </a:spcBef>
              <a:buFontTx/>
              <a:buChar char="•"/>
            </a:pPr>
            <a:r>
              <a:rPr lang="en-US" sz="3100" dirty="0">
                <a:latin typeface="Comic Sans MS" pitchFamily="64" charset="0"/>
              </a:rPr>
              <a:t>Be a mentor </a:t>
            </a:r>
          </a:p>
          <a:p>
            <a:pPr marL="377979" indent="-377979">
              <a:lnSpc>
                <a:spcPct val="80000"/>
              </a:lnSpc>
              <a:spcBef>
                <a:spcPct val="20000"/>
              </a:spcBef>
              <a:buFontTx/>
              <a:buChar char="•"/>
            </a:pPr>
            <a:r>
              <a:rPr lang="en-US" sz="3100" dirty="0">
                <a:latin typeface="Comic Sans MS" pitchFamily="64" charset="0"/>
              </a:rPr>
              <a:t>Look for a child’s strengths </a:t>
            </a:r>
            <a:r>
              <a:rPr lang="en-US" sz="3500" dirty="0">
                <a:latin typeface="Comic Sans MS" pitchFamily="64" charset="0"/>
              </a:rPr>
              <a:t>and promote them</a:t>
            </a:r>
          </a:p>
          <a:p>
            <a:pPr marL="377979" indent="-377979">
              <a:lnSpc>
                <a:spcPct val="80000"/>
              </a:lnSpc>
              <a:spcBef>
                <a:spcPct val="20000"/>
              </a:spcBef>
            </a:pPr>
            <a:endParaRPr lang="en-US" sz="2600" dirty="0">
              <a:latin typeface="Comic Sans MS" pitchFamily="64" charset="0"/>
            </a:endParaRPr>
          </a:p>
          <a:p>
            <a:pPr marL="377979" indent="-377979" algn="ctr">
              <a:lnSpc>
                <a:spcPct val="80000"/>
              </a:lnSpc>
              <a:spcBef>
                <a:spcPct val="20000"/>
              </a:spcBef>
            </a:pPr>
            <a:endParaRPr lang="en-US" sz="1100" dirty="0">
              <a:latin typeface="Comic Sans MS" pitchFamily="64" charset="0"/>
            </a:endParaRPr>
          </a:p>
          <a:p>
            <a:pPr marL="377979" indent="-377979" algn="ctr">
              <a:lnSpc>
                <a:spcPct val="80000"/>
              </a:lnSpc>
              <a:spcBef>
                <a:spcPct val="20000"/>
              </a:spcBef>
            </a:pPr>
            <a:r>
              <a:rPr lang="en-US" sz="2600" dirty="0">
                <a:latin typeface="Comic Sans MS" pitchFamily="64" charset="0"/>
              </a:rPr>
              <a:t>   				</a:t>
            </a:r>
          </a:p>
        </p:txBody>
      </p:sp>
      <p:pic>
        <p:nvPicPr>
          <p:cNvPr id="50181" name="Picture 10" descr="MCPE02849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7161" y="2939874"/>
            <a:ext cx="3211449" cy="378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5334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fade">
                                      <p:cBhvr>
                                        <p:cTn id="7" dur="2000"/>
                                        <p:tgtEl>
                                          <p:spTgt spid="147460"/>
                                        </p:tgtEl>
                                      </p:cBhvr>
                                    </p:animEffect>
                                  </p:childTnLst>
                                </p:cTn>
                              </p:par>
                            </p:childTnLst>
                          </p:cTn>
                        </p:par>
                        <p:par>
                          <p:cTn id="8" fill="hold" nodeType="afterGroup">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147461"/>
                                        </p:tgtEl>
                                        <p:attrNameLst>
                                          <p:attrName>style.visibility</p:attrName>
                                        </p:attrNameLst>
                                      </p:cBhvr>
                                      <p:to>
                                        <p:strVal val="visible"/>
                                      </p:to>
                                    </p:set>
                                    <p:animEffect transition="in" filter="fade">
                                      <p:cBhvr>
                                        <p:cTn id="11" dur="2000"/>
                                        <p:tgtEl>
                                          <p:spTgt spid="147461"/>
                                        </p:tgtEl>
                                      </p:cBhvr>
                                    </p:animEffect>
                                    <p:anim calcmode="lin" valueType="num">
                                      <p:cBhvr>
                                        <p:cTn id="12" dur="2000" fill="hold"/>
                                        <p:tgtEl>
                                          <p:spTgt spid="147461"/>
                                        </p:tgtEl>
                                        <p:attrNameLst>
                                          <p:attrName>style.rotation</p:attrName>
                                        </p:attrNameLst>
                                      </p:cBhvr>
                                      <p:tavLst>
                                        <p:tav tm="0">
                                          <p:val>
                                            <p:fltVal val="720"/>
                                          </p:val>
                                        </p:tav>
                                        <p:tav tm="100000">
                                          <p:val>
                                            <p:fltVal val="0"/>
                                          </p:val>
                                        </p:tav>
                                      </p:tavLst>
                                    </p:anim>
                                    <p:anim calcmode="lin" valueType="num">
                                      <p:cBhvr>
                                        <p:cTn id="13" dur="2000" fill="hold"/>
                                        <p:tgtEl>
                                          <p:spTgt spid="147461"/>
                                        </p:tgtEl>
                                        <p:attrNameLst>
                                          <p:attrName>ppt_h</p:attrName>
                                        </p:attrNameLst>
                                      </p:cBhvr>
                                      <p:tavLst>
                                        <p:tav tm="0">
                                          <p:val>
                                            <p:fltVal val="0"/>
                                          </p:val>
                                        </p:tav>
                                        <p:tav tm="100000">
                                          <p:val>
                                            <p:strVal val="#ppt_h"/>
                                          </p:val>
                                        </p:tav>
                                      </p:tavLst>
                                    </p:anim>
                                    <p:anim calcmode="lin" valueType="num">
                                      <p:cBhvr>
                                        <p:cTn id="14" dur="2000" fill="hold"/>
                                        <p:tgtEl>
                                          <p:spTgt spid="14746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P spid="147461" grpId="0"/>
    </p:bldLst>
  </p:timing>
</p:sld>
</file>

<file path=ppt/slides/slide82.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sp>
        <p:nvSpPr>
          <p:cNvPr id="177153" name="Subtitle 1"/>
          <p:cNvSpPr txBox="1">
            <a:spLocks noGrp="1"/>
          </p:cNvSpPr>
          <p:nvPr>
            <p:ph type="subTitle" idx="4294967295"/>
          </p:nvPr>
        </p:nvSpPr>
        <p:spPr>
          <a:xfrm>
            <a:off x="720725" y="-334963"/>
            <a:ext cx="8639175" cy="7775576"/>
          </a:xfrm>
        </p:spPr>
        <p:txBody>
          <a:bodyPr anchor="ctr"/>
          <a:lstStyle/>
          <a:p>
            <a:pPr indent="-215900" algn="ctr" eaLnBrk="1">
              <a:buClr>
                <a:srgbClr val="FF3366"/>
              </a:buClr>
              <a:buSzPct val="45000"/>
              <a:buFont typeface="StarSymbol"/>
              <a:buNone/>
            </a:pPr>
            <a:endParaRPr sz="7200" dirty="0" smtClean="0">
              <a:solidFill>
                <a:srgbClr val="0000FF"/>
              </a:solidFill>
              <a:latin typeface="Albany"/>
              <a:ea typeface="Andale Sans UI"/>
              <a:cs typeface="Andale Sans UI"/>
            </a:endParaRPr>
          </a:p>
          <a:p>
            <a:pPr indent="-215900" algn="ctr" eaLnBrk="1">
              <a:buClr>
                <a:srgbClr val="FF3366"/>
              </a:buClr>
              <a:buSzPct val="45000"/>
              <a:buFont typeface="StarSymbol"/>
              <a:buNone/>
            </a:pPr>
            <a:endParaRPr sz="7200" dirty="0" smtClean="0">
              <a:solidFill>
                <a:srgbClr val="0000FF"/>
              </a:solidFill>
              <a:latin typeface="Albany"/>
              <a:ea typeface="Andale Sans UI"/>
              <a:cs typeface="Andale Sans UI"/>
            </a:endParaRPr>
          </a:p>
          <a:p>
            <a:pPr indent="-215900" algn="ctr" eaLnBrk="1">
              <a:buClr>
                <a:srgbClr val="FF3366"/>
              </a:buClr>
              <a:buSzPct val="45000"/>
              <a:buFont typeface="StarSymbol"/>
              <a:buNone/>
            </a:pPr>
            <a:endParaRPr sz="7200" dirty="0" smtClean="0">
              <a:solidFill>
                <a:srgbClr val="0000FF"/>
              </a:solidFill>
              <a:latin typeface="Albany"/>
              <a:ea typeface="Andale Sans UI"/>
              <a:cs typeface="Andale Sans UI"/>
            </a:endParaRPr>
          </a:p>
          <a:p>
            <a:pPr indent="-215900" algn="ctr" eaLnBrk="1">
              <a:buClr>
                <a:srgbClr val="FF3366"/>
              </a:buClr>
              <a:buSzPct val="45000"/>
              <a:buFont typeface="StarSymbol"/>
              <a:buNone/>
            </a:pPr>
            <a:r>
              <a:rPr sz="7200" dirty="0" smtClean="0">
                <a:solidFill>
                  <a:srgbClr val="0000FF"/>
                </a:solidFill>
                <a:latin typeface="Albany"/>
                <a:ea typeface="Andale Sans UI"/>
                <a:cs typeface="Andale Sans UI"/>
              </a:rPr>
              <a:t>Move </a:t>
            </a:r>
            <a:r>
              <a:rPr sz="7200" b="1" dirty="0" smtClean="0">
                <a:solidFill>
                  <a:srgbClr val="00FF00"/>
                </a:solidFill>
                <a:latin typeface="Albany"/>
                <a:ea typeface="Andale Sans UI"/>
                <a:cs typeface="Andale Sans UI"/>
              </a:rPr>
              <a:t>2</a:t>
            </a:r>
            <a:r>
              <a:rPr sz="7200" dirty="0" smtClean="0">
                <a:solidFill>
                  <a:srgbClr val="0000FF"/>
                </a:solidFill>
                <a:latin typeface="Albany"/>
                <a:ea typeface="Andale Sans UI"/>
                <a:cs typeface="Andale Sans UI"/>
              </a:rPr>
              <a:t> Stand</a:t>
            </a:r>
          </a:p>
          <a:p>
            <a:pPr indent="-215900" algn="ctr" eaLnBrk="1">
              <a:buClr>
                <a:srgbClr val="FF3366"/>
              </a:buClr>
              <a:buSzPct val="45000"/>
              <a:buFont typeface="StarSymbol"/>
              <a:buNone/>
            </a:pPr>
            <a:r>
              <a:rPr lang="en-US" sz="2000" dirty="0" smtClean="0">
                <a:solidFill>
                  <a:srgbClr val="FF0000"/>
                </a:solidFill>
                <a:latin typeface="Albany"/>
                <a:ea typeface="Andale Sans UI"/>
                <a:cs typeface="Andale Sans UI"/>
              </a:rPr>
              <a:t>2013 Up coming dates:</a:t>
            </a:r>
          </a:p>
          <a:p>
            <a:pPr indent="-215900" algn="ctr" eaLnBrk="1">
              <a:buClr>
                <a:srgbClr val="FF3366"/>
              </a:buClr>
              <a:buSzPct val="45000"/>
              <a:buFont typeface="StarSymbol"/>
              <a:buNone/>
            </a:pPr>
            <a:r>
              <a:rPr lang="en-US" sz="2000" dirty="0" smtClean="0">
                <a:solidFill>
                  <a:srgbClr val="FF0000"/>
                </a:solidFill>
                <a:latin typeface="Albany"/>
                <a:ea typeface="Andale Sans UI"/>
                <a:cs typeface="Andale Sans UI"/>
              </a:rPr>
              <a:t>Mount Juliet High School </a:t>
            </a:r>
          </a:p>
          <a:p>
            <a:pPr indent="-215900" algn="ctr" eaLnBrk="1">
              <a:buClr>
                <a:srgbClr val="FF3366"/>
              </a:buClr>
              <a:buSzPct val="45000"/>
              <a:buFont typeface="StarSymbol"/>
              <a:buNone/>
            </a:pPr>
            <a:r>
              <a:rPr lang="en-US" sz="2000" dirty="0" smtClean="0">
                <a:solidFill>
                  <a:srgbClr val="FF0000"/>
                </a:solidFill>
                <a:latin typeface="Albany"/>
                <a:ea typeface="Andale Sans UI"/>
                <a:cs typeface="Andale Sans UI"/>
              </a:rPr>
              <a:t>Middle Tennessee Christian School </a:t>
            </a:r>
          </a:p>
          <a:p>
            <a:pPr indent="-215900" algn="ctr" eaLnBrk="1">
              <a:buClr>
                <a:srgbClr val="FF3366"/>
              </a:buClr>
              <a:buSzPct val="45000"/>
              <a:buFont typeface="StarSymbol"/>
              <a:buNone/>
            </a:pPr>
            <a:r>
              <a:rPr lang="en-US" sz="2000" dirty="0" smtClean="0">
                <a:solidFill>
                  <a:srgbClr val="FF0000"/>
                </a:solidFill>
                <a:latin typeface="Albany"/>
                <a:ea typeface="Andale Sans UI"/>
                <a:cs typeface="Andale Sans UI"/>
              </a:rPr>
              <a:t>Chattanooga City Schools</a:t>
            </a:r>
          </a:p>
          <a:p>
            <a:pPr indent="-215900" algn="ctr" eaLnBrk="1">
              <a:buClr>
                <a:srgbClr val="FF3366"/>
              </a:buClr>
              <a:buSzPct val="45000"/>
              <a:buFont typeface="StarSymbol"/>
              <a:buNone/>
            </a:pPr>
            <a:r>
              <a:rPr lang="en-US" sz="2000" dirty="0" smtClean="0">
                <a:solidFill>
                  <a:srgbClr val="FF0000"/>
                </a:solidFill>
                <a:latin typeface="Albany"/>
                <a:ea typeface="Andale Sans UI"/>
                <a:cs typeface="Andale Sans UI"/>
              </a:rPr>
              <a:t>Page High School</a:t>
            </a:r>
          </a:p>
          <a:p>
            <a:pPr indent="-215900" algn="ctr" eaLnBrk="1">
              <a:buClr>
                <a:srgbClr val="FF3366"/>
              </a:buClr>
              <a:buSzPct val="45000"/>
              <a:buFont typeface="StarSymbol"/>
              <a:buNone/>
            </a:pPr>
            <a:r>
              <a:rPr lang="en-US" sz="2000" dirty="0" smtClean="0">
                <a:solidFill>
                  <a:srgbClr val="FF0000"/>
                </a:solidFill>
                <a:latin typeface="Albany"/>
                <a:ea typeface="Andale Sans UI"/>
                <a:cs typeface="Andale Sans UI"/>
              </a:rPr>
              <a:t>Elkhart High School, Indiana</a:t>
            </a:r>
          </a:p>
          <a:p>
            <a:pPr indent="-215900" algn="ctr" eaLnBrk="1">
              <a:buClr>
                <a:srgbClr val="FF3366"/>
              </a:buClr>
              <a:buSzPct val="45000"/>
              <a:buFont typeface="StarSymbol"/>
              <a:buNone/>
            </a:pPr>
            <a:r>
              <a:rPr lang="en-US" sz="2000" dirty="0" smtClean="0">
                <a:solidFill>
                  <a:srgbClr val="FF0000"/>
                </a:solidFill>
                <a:latin typeface="Albany"/>
                <a:ea typeface="Andale Sans UI"/>
                <a:cs typeface="Andale Sans UI"/>
              </a:rPr>
              <a:t>Sparta High School</a:t>
            </a:r>
          </a:p>
          <a:p>
            <a:pPr indent="-215900" algn="ctr" eaLnBrk="1">
              <a:buClr>
                <a:srgbClr val="FF3366"/>
              </a:buClr>
              <a:buSzPct val="45000"/>
              <a:buFont typeface="StarSymbol"/>
              <a:buNone/>
            </a:pPr>
            <a:r>
              <a:rPr lang="en-US" sz="2000" dirty="0" smtClean="0">
                <a:solidFill>
                  <a:srgbClr val="FF0000"/>
                </a:solidFill>
                <a:latin typeface="Albany"/>
                <a:ea typeface="Andale Sans UI"/>
                <a:cs typeface="Andale Sans UI"/>
              </a:rPr>
              <a:t>For more information on how to get a Move2Stand Bystander Training at your school or district, please contact</a:t>
            </a:r>
          </a:p>
          <a:p>
            <a:pPr indent="-215900" algn="ctr" eaLnBrk="1">
              <a:buClr>
                <a:srgbClr val="FF3366"/>
              </a:buClr>
              <a:buSzPct val="45000"/>
              <a:buFont typeface="StarSymbol"/>
              <a:buNone/>
            </a:pPr>
            <a:r>
              <a:rPr lang="en-US" sz="2000" dirty="0" smtClean="0">
                <a:solidFill>
                  <a:srgbClr val="FF0000"/>
                </a:solidFill>
                <a:latin typeface="Albany"/>
                <a:ea typeface="Andale Sans UI"/>
                <a:cs typeface="Andale Sans UI"/>
              </a:rPr>
              <a:t> Anna Nichols, </a:t>
            </a:r>
            <a:r>
              <a:rPr lang="en-US" sz="2000" dirty="0" smtClean="0">
                <a:solidFill>
                  <a:srgbClr val="FF0000"/>
                </a:solidFill>
                <a:latin typeface="Albany"/>
                <a:ea typeface="Andale Sans UI"/>
                <a:cs typeface="Andale Sans UI"/>
                <a:hlinkClick r:id="rId3"/>
              </a:rPr>
              <a:t>Anichols@starsnashville.org</a:t>
            </a:r>
            <a:r>
              <a:rPr lang="en-US" sz="2000" dirty="0" smtClean="0">
                <a:solidFill>
                  <a:srgbClr val="FF0000"/>
                </a:solidFill>
                <a:latin typeface="Albany"/>
                <a:ea typeface="Andale Sans UI"/>
                <a:cs typeface="Andale Sans UI"/>
              </a:rPr>
              <a:t> or Eric Johnson, Ejohnson@starsnashville.org</a:t>
            </a:r>
          </a:p>
          <a:p>
            <a:pPr indent="-215900" algn="ctr" eaLnBrk="1">
              <a:buClr>
                <a:srgbClr val="FF3366"/>
              </a:buClr>
              <a:buSzPct val="45000"/>
              <a:buFont typeface="StarSymbol"/>
              <a:buNone/>
            </a:pPr>
            <a:endParaRPr lang="en-US" sz="2000" dirty="0" smtClean="0">
              <a:solidFill>
                <a:srgbClr val="FF0000"/>
              </a:solidFill>
              <a:latin typeface="Albany"/>
              <a:ea typeface="Andale Sans UI"/>
              <a:cs typeface="Andale Sans UI"/>
            </a:endParaRPr>
          </a:p>
          <a:p>
            <a:pPr indent="-215900" algn="ctr" eaLnBrk="1">
              <a:buClr>
                <a:srgbClr val="FF3366"/>
              </a:buClr>
              <a:buSzPct val="45000"/>
              <a:buFont typeface="StarSymbol"/>
              <a:buNone/>
            </a:pPr>
            <a:endParaRPr lang="en-US" sz="2000" dirty="0" smtClean="0">
              <a:solidFill>
                <a:srgbClr val="0000FF"/>
              </a:solidFill>
              <a:latin typeface="Albany"/>
              <a:ea typeface="Andale Sans UI"/>
              <a:cs typeface="Andale Sans UI"/>
            </a:endParaRPr>
          </a:p>
          <a:p>
            <a:pPr indent="-215900" algn="ctr" eaLnBrk="1">
              <a:buClr>
                <a:srgbClr val="FF3366"/>
              </a:buClr>
              <a:buSzPct val="45000"/>
              <a:buFont typeface="StarSymbol"/>
              <a:buNone/>
            </a:pPr>
            <a:endParaRPr sz="2000" dirty="0" smtClean="0">
              <a:solidFill>
                <a:srgbClr val="0000FF"/>
              </a:solidFill>
              <a:latin typeface="Albany"/>
              <a:ea typeface="Andale Sans UI"/>
              <a:cs typeface="Andale Sans UI"/>
            </a:endParaRPr>
          </a:p>
          <a:p>
            <a:pPr indent="-215900" algn="ctr" eaLnBrk="1">
              <a:buClr>
                <a:srgbClr val="FF3366"/>
              </a:buClr>
              <a:buSzPct val="45000"/>
              <a:buFont typeface="StarSymbol"/>
              <a:buNone/>
            </a:pPr>
            <a:endParaRPr sz="7200" dirty="0" smtClean="0">
              <a:solidFill>
                <a:srgbClr val="000000"/>
              </a:solidFill>
              <a:latin typeface="Albany"/>
              <a:ea typeface="Andale Sans UI"/>
              <a:cs typeface="Andale Sans UI"/>
            </a:endParaRPr>
          </a:p>
          <a:p>
            <a:pPr indent="-215900" algn="ctr" eaLnBrk="1">
              <a:buClr>
                <a:srgbClr val="FF3366"/>
              </a:buClr>
              <a:buSzPct val="45000"/>
              <a:buFont typeface="StarSymbol"/>
              <a:buNone/>
            </a:pPr>
            <a:endParaRPr sz="7200" dirty="0" smtClean="0">
              <a:solidFill>
                <a:srgbClr val="0000FF"/>
              </a:solidFill>
              <a:latin typeface="Albany"/>
              <a:ea typeface="Andale Sans UI"/>
              <a:cs typeface="Andale Sans UI"/>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1306513" y="251989"/>
            <a:ext cx="8270082" cy="1259946"/>
          </a:xfrm>
        </p:spPr>
        <p:txBody>
          <a:bodyPr/>
          <a:lstStyle/>
          <a:p>
            <a:pPr eaLnBrk="1">
              <a:tabLst>
                <a:tab pos="797955" algn="l"/>
                <a:tab pos="1595910" algn="l"/>
                <a:tab pos="2393865" algn="l"/>
                <a:tab pos="3191820" algn="l"/>
                <a:tab pos="3989775" algn="l"/>
                <a:tab pos="4787730" algn="l"/>
                <a:tab pos="5585685" algn="l"/>
                <a:tab pos="6383640" algn="l"/>
              </a:tabLst>
            </a:pPr>
            <a:endParaRPr lang="en-US" dirty="0" smtClean="0"/>
          </a:p>
        </p:txBody>
      </p:sp>
      <p:sp>
        <p:nvSpPr>
          <p:cNvPr id="16387" name="Text Box 2"/>
          <p:cNvSpPr txBox="1">
            <a:spLocks noChangeArrowheads="1"/>
          </p:cNvSpPr>
          <p:nvPr/>
        </p:nvSpPr>
        <p:spPr bwMode="auto">
          <a:xfrm>
            <a:off x="620713" y="2418397"/>
            <a:ext cx="8915400" cy="4821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7" tIns="49604" rIns="99207" bIns="49604"/>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9pPr>
          </a:lstStyle>
          <a:p>
            <a:pPr algn="ctr" eaLnBrk="1">
              <a:spcBef>
                <a:spcPts val="1984"/>
              </a:spcBef>
            </a:pPr>
            <a:r>
              <a:rPr lang="en-US" sz="2400" dirty="0">
                <a:solidFill>
                  <a:srgbClr val="000000"/>
                </a:solidFill>
                <a:latin typeface="Times New Roman" pitchFamily="16" charset="0"/>
              </a:rPr>
              <a:t>	</a:t>
            </a:r>
            <a:r>
              <a:rPr lang="en-US" sz="6000" b="1" i="1" dirty="0">
                <a:solidFill>
                  <a:srgbClr val="000000"/>
                </a:solidFill>
                <a:latin typeface="Times New Roman" pitchFamily="16" charset="0"/>
              </a:rPr>
              <a:t>“We had kind of forgotten about having relationships with kids … and we paid a high price.” </a:t>
            </a:r>
            <a:endParaRPr lang="en-US" sz="6000" b="1" i="1" dirty="0" smtClean="0">
              <a:solidFill>
                <a:srgbClr val="000000"/>
              </a:solidFill>
              <a:latin typeface="Times New Roman" pitchFamily="16" charset="0"/>
            </a:endParaRPr>
          </a:p>
          <a:p>
            <a:pPr eaLnBrk="1">
              <a:spcBef>
                <a:spcPts val="1984"/>
              </a:spcBef>
            </a:pPr>
            <a:r>
              <a:rPr lang="en-US" sz="1400" b="1" i="1" dirty="0" smtClean="0">
                <a:solidFill>
                  <a:srgbClr val="000000"/>
                </a:solidFill>
                <a:latin typeface="Times New Roman" pitchFamily="16" charset="0"/>
              </a:rPr>
              <a:t>Jerry McAdams</a:t>
            </a:r>
            <a:endParaRPr lang="en-US" sz="1400" b="1" i="1" dirty="0">
              <a:solidFill>
                <a:srgbClr val="000000"/>
              </a:solidFill>
              <a:latin typeface="Times New Roman" pitchFamily="16" charset="0"/>
            </a:endParaRP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112" y="502779"/>
            <a:ext cx="5181600" cy="20578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4502255"/>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yt-orga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yt-boo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1453</TotalTime>
  <Words>2966</Words>
  <Application>Microsoft Office PowerPoint</Application>
  <PresentationFormat>Custom</PresentationFormat>
  <Paragraphs>409</Paragraphs>
  <Slides>82</Slides>
  <Notes>72</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lyt-organic</vt:lpstr>
      <vt:lpstr>lyt-book</vt:lpstr>
      <vt:lpstr>WELCOME</vt:lpstr>
      <vt:lpstr>PowerPoint Presentation</vt:lpstr>
      <vt:lpstr>Tennessee Definitions</vt:lpstr>
      <vt:lpstr>The History: School Shootings in Tennessee</vt:lpstr>
      <vt:lpstr>PowerPoint Presentation</vt:lpstr>
      <vt:lpstr>Tragedy Strikes Hardin County High School </vt:lpstr>
      <vt:lpstr>School Climate</vt:lpstr>
      <vt:lpstr>Culture &amp; Climate </vt:lpstr>
      <vt:lpstr>PowerPoint Presentation</vt:lpstr>
      <vt:lpstr>Shining Examples</vt:lpstr>
      <vt:lpstr>School climate refers to the character and quality of school life.  </vt:lpstr>
      <vt:lpstr>Jocks Against Bullying  Selena Roberts Sports Illustrated, July 07, 2008  </vt:lpstr>
      <vt:lpstr>Jocks Against Bullying,  Selena Roberts Sports Illustrated, July 07, 2008  </vt:lpstr>
      <vt:lpstr>Michele Livingstone is a swimmer Branham High, located in the same Silicon Valley as Del Mar High</vt:lpstr>
      <vt:lpstr>    </vt:lpstr>
      <vt:lpstr>PowerPoint Presentation</vt:lpstr>
      <vt:lpstr>PowerPoint Presentation</vt:lpstr>
      <vt:lpstr>The Big Picture </vt:lpstr>
      <vt:lpstr>PowerPoint Presentation</vt:lpstr>
      <vt:lpstr>PowerPoint Presentation</vt:lpstr>
      <vt:lpstr>PowerPoint Presentation</vt:lpstr>
      <vt:lpstr>Character</vt:lpstr>
      <vt:lpstr>PowerPoint Presentation</vt:lpstr>
      <vt:lpstr>School Attachment</vt:lpstr>
      <vt:lpstr>In a truly “Safe School,” every student feels that …</vt:lpstr>
      <vt:lpstr>PowerPoint Presentation</vt:lpstr>
      <vt:lpstr>PowerPoint Presentation</vt:lpstr>
      <vt:lpstr>PowerPoint Presentation</vt:lpstr>
      <vt:lpstr>What is Bullying?</vt:lpstr>
      <vt:lpstr>How Do People Bully?</vt:lpstr>
      <vt:lpstr>Who Bullies?</vt:lpstr>
      <vt:lpstr>Who Bullies? (Continued)</vt:lpstr>
      <vt:lpstr>Who Bullies? (Continued)</vt:lpstr>
      <vt:lpstr>Who Gets Bullied?</vt:lpstr>
      <vt:lpstr>Bystanders</vt:lpstr>
      <vt:lpstr>Where And When Does Bullying Happen?</vt:lpstr>
      <vt:lpstr>Why Does Bullying Happen?</vt:lpstr>
      <vt:lpstr>Important Numbers</vt:lpstr>
      <vt:lpstr>PowerPoint Presentation</vt:lpstr>
      <vt:lpstr>PowerPoint Presentation</vt:lpstr>
      <vt:lpstr>PowerPoint Presentation</vt:lpstr>
      <vt:lpstr>Academic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Choosing Participants</vt:lpstr>
      <vt:lpstr>When Choosing Participants, Remember...</vt:lpstr>
      <vt:lpstr>Did you know …</vt:lpstr>
      <vt:lpstr>Did you know …</vt:lpstr>
      <vt:lpstr>Setting Up</vt:lpstr>
      <vt:lpstr>When is student involvement not meaningful?  </vt:lpstr>
      <vt:lpstr>PowerPoint Presentation</vt:lpstr>
      <vt:lpstr>LET'S Get It Started! The Opening Session</vt:lpstr>
      <vt:lpstr>PowerPoint Presentation</vt:lpstr>
      <vt:lpstr>Icebreaker</vt:lpstr>
      <vt:lpstr>I Will Stand Strong  A Look At Conformity</vt:lpstr>
      <vt:lpstr>The Culture of Columbine</vt:lpstr>
      <vt:lpstr>PowerPoint Presentation</vt:lpstr>
      <vt:lpstr>Overview</vt:lpstr>
      <vt:lpstr>“No Bull” Just The Facts</vt:lpstr>
      <vt:lpstr>Building a Leader A Look At Assets</vt:lpstr>
      <vt:lpstr>The Domino Effect</vt:lpstr>
      <vt:lpstr>Cross The Line</vt:lpstr>
      <vt:lpstr>What is Empathy?</vt:lpstr>
      <vt:lpstr>Small Family Group Discussion</vt:lpstr>
      <vt:lpstr>Reflections Of Change Closing Session</vt:lpstr>
      <vt:lpstr>PowerPoint Presentation</vt:lpstr>
      <vt:lpstr>PowerPoint Presentation</vt:lpstr>
      <vt:lpstr>PowerPoint Presentation</vt:lpstr>
      <vt:lpstr>PowerPoint Presentation</vt:lpstr>
      <vt:lpstr>Student Voice </vt:lpstr>
      <vt:lpstr>PowerPoint Presentation</vt:lpstr>
      <vt:lpstr>Move 2 Stand Principle: Creating Positive Change</vt:lpstr>
      <vt:lpstr>PowerPoint Presentation</vt:lpstr>
      <vt:lpstr>A Person Built for Others…..</vt:lpstr>
      <vt:lpstr>Summary: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Gress</dc:creator>
  <cp:lastModifiedBy> </cp:lastModifiedBy>
  <cp:revision>21</cp:revision>
  <dcterms:created xsi:type="dcterms:W3CDTF">2012-08-16T13:21:59Z</dcterms:created>
  <dcterms:modified xsi:type="dcterms:W3CDTF">2013-07-12T15:09:41Z</dcterms:modified>
</cp:coreProperties>
</file>