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9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3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2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9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7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1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4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0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3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5252F-467C-924C-924A-B3405A8785DD}" type="datetimeFigureOut">
              <a:rPr lang="en-US" smtClean="0"/>
              <a:t>7/17/14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C88A6-7F70-3947-A6B9-8F9EEC37F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7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7078" t="12037" r="13974" b="8148"/>
          <a:stretch>
            <a:fillRect/>
          </a:stretch>
        </p:blipFill>
        <p:spPr>
          <a:xfrm rot="16200000">
            <a:off x="1050181" y="-1202579"/>
            <a:ext cx="704363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4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Developmental Studies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Rourke</dc:creator>
  <cp:lastModifiedBy>Linda Rourke</cp:lastModifiedBy>
  <cp:revision>1</cp:revision>
  <dcterms:created xsi:type="dcterms:W3CDTF">2014-07-17T19:41:47Z</dcterms:created>
  <dcterms:modified xsi:type="dcterms:W3CDTF">2014-07-17T19:42:07Z</dcterms:modified>
</cp:coreProperties>
</file>