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08" r:id="rId1"/>
  </p:sldMasterIdLst>
  <p:notesMasterIdLst>
    <p:notesMasterId r:id="rId24"/>
  </p:notesMasterIdLst>
  <p:handoutMasterIdLst>
    <p:handoutMasterId r:id="rId25"/>
  </p:handoutMasterIdLst>
  <p:sldIdLst>
    <p:sldId id="291" r:id="rId2"/>
    <p:sldId id="332" r:id="rId3"/>
    <p:sldId id="333" r:id="rId4"/>
    <p:sldId id="294" r:id="rId5"/>
    <p:sldId id="365" r:id="rId6"/>
    <p:sldId id="267" r:id="rId7"/>
    <p:sldId id="273" r:id="rId8"/>
    <p:sldId id="366" r:id="rId9"/>
    <p:sldId id="274" r:id="rId10"/>
    <p:sldId id="275" r:id="rId11"/>
    <p:sldId id="264" r:id="rId12"/>
    <p:sldId id="362" r:id="rId13"/>
    <p:sldId id="349" r:id="rId14"/>
    <p:sldId id="304" r:id="rId15"/>
    <p:sldId id="342" r:id="rId16"/>
    <p:sldId id="337" r:id="rId17"/>
    <p:sldId id="297" r:id="rId18"/>
    <p:sldId id="343" r:id="rId19"/>
    <p:sldId id="345" r:id="rId20"/>
    <p:sldId id="340" r:id="rId21"/>
    <p:sldId id="313" r:id="rId22"/>
    <p:sldId id="363" r:id="rId23"/>
  </p:sldIdLst>
  <p:sldSz cx="9144000" cy="6858000" type="screen4x3"/>
  <p:notesSz cx="6858000" cy="92392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07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07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07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07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07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pitchFamily="-107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pitchFamily="-107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pitchFamily="-107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pitchFamily="-107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nise Yeargin" initials="DY" lastIdx="1" clrIdx="0">
    <p:extLst>
      <p:ext uri="{19B8F6BF-5375-455C-9EA6-DF929625EA0E}">
        <p15:presenceInfo xmlns:p15="http://schemas.microsoft.com/office/powerpoint/2012/main" userId="e325ea5023c5664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Rg st="1" end="51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7791"/>
    <a:srgbClr val="FFE8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38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45" d="100"/>
        <a:sy n="4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6-15T18:58:47.479" idx="1">
    <p:pos x="2166" y="1436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6BF96-9171-4441-B4AF-A7488223FAAC}" type="datetimeFigureOut">
              <a:rPr lang="en-US" smtClean="0"/>
              <a:pPr/>
              <a:t>6/15/2015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5684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75684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C8E2F-C625-654E-9F50-24FDA212FB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465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0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10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20775" y="693738"/>
            <a:ext cx="4616450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88644"/>
            <a:ext cx="5029200" cy="415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7287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0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77287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108" charset="0"/>
              </a:defRPr>
            </a:lvl1pPr>
          </a:lstStyle>
          <a:p>
            <a:pPr>
              <a:defRPr/>
            </a:pPr>
            <a:fld id="{F7666729-7348-F947-85C5-A94CA60CBA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6245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8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1D2214-78F6-DB4E-9B23-D30D251194FE}" type="slidenum">
              <a:rPr lang="en-US">
                <a:latin typeface="Times" pitchFamily="-107" charset="0"/>
              </a:rPr>
              <a:pPr/>
              <a:t>4</a:t>
            </a:fld>
            <a:endParaRPr lang="en-US" dirty="0">
              <a:latin typeface="Times" pitchFamily="-107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Times" pitchFamily="-107" charset="0"/>
              </a:rPr>
              <a:t>A license for success -- </a:t>
            </a:r>
          </a:p>
        </p:txBody>
      </p:sp>
    </p:spTree>
    <p:extLst>
      <p:ext uri="{BB962C8B-B14F-4D97-AF65-F5344CB8AC3E}">
        <p14:creationId xmlns:p14="http://schemas.microsoft.com/office/powerpoint/2010/main" val="478978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96387-565B-264B-AA4E-4FE1BD4C65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A8A34-5D22-3F40-BBFC-ED7EBD6746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A17FC-15B3-F94B-AC16-EF23249C89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2E337-29A9-214C-9460-3057436119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85800" y="401638"/>
            <a:ext cx="81819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85216-6989-0D4E-AEEC-2F29A2A965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30ECB-5A22-704B-9B6A-6B17815331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CC6FE-494D-514C-9799-B454084BB1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70963-D165-0040-88EC-FBBAC9545A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E69D4-FD92-D94A-8593-43900E0A92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B5267-2D60-C348-AFFE-1787473D91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1643" y="1302241"/>
              <a:ext cx="88935" cy="7994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3248" y="1393448"/>
              <a:ext cx="125669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256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1643" y="1302241"/>
              <a:ext cx="88935" cy="7994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3248" y="1393448"/>
              <a:ext cx="125669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256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1642" y="1302240"/>
              <a:ext cx="88934" cy="79944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3248" y="1393447"/>
              <a:ext cx="125667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2562" y="13012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30021-3B4A-3D4B-9C0D-88712FCBCD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E31E668-121F-9D43-B2FE-698E843047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33" r:id="rId1"/>
    <p:sldLayoutId id="2147483828" r:id="rId2"/>
    <p:sldLayoutId id="2147483834" r:id="rId3"/>
    <p:sldLayoutId id="2147483835" r:id="rId4"/>
    <p:sldLayoutId id="2147483836" r:id="rId5"/>
    <p:sldLayoutId id="2147483829" r:id="rId6"/>
    <p:sldLayoutId id="2147483837" r:id="rId7"/>
    <p:sldLayoutId id="2147483830" r:id="rId8"/>
    <p:sldLayoutId id="2147483838" r:id="rId9"/>
    <p:sldLayoutId id="2147483831" r:id="rId10"/>
    <p:sldLayoutId id="2147483832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-107" charset="0"/>
          <a:ea typeface="ＭＳ Ｐゴシック" pitchFamily="-107" charset="-128"/>
          <a:cs typeface="ＭＳ Ｐゴシック" pitchFamily="-107" charset="-128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-107" charset="0"/>
          <a:ea typeface="ＭＳ Ｐゴシック" pitchFamily="-107" charset="-128"/>
          <a:cs typeface="ＭＳ Ｐゴシック" pitchFamily="-107" charset="-128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-107" charset="0"/>
          <a:ea typeface="ＭＳ Ｐゴシック" pitchFamily="-107" charset="-128"/>
          <a:cs typeface="ＭＳ Ｐゴシック" pitchFamily="-107" charset="-128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411163" indent="-342900" algn="l" rtl="0" fontAlgn="base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-107" charset="2"/>
        <a:buChar char=""/>
        <a:defRPr sz="3000" kern="12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39775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-107" charset="2"/>
        <a:buChar char=""/>
        <a:defRPr sz="26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-107" charset="2"/>
        <a:buChar char=""/>
        <a:defRPr sz="24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3pPr>
      <a:lvl4pPr marL="1260475" indent="-22860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3" pitchFamily="-107" charset="2"/>
        <a:buChar char=""/>
        <a:defRPr sz="22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4pPr>
      <a:lvl5pPr marL="1481138" indent="-20955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2" pitchFamily="-107" charset="2"/>
        <a:buChar char=""/>
        <a:defRPr sz="20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RevDenise@Comcast.net" TargetMode="External"/><Relationship Id="rId2" Type="http://schemas.openxmlformats.org/officeDocument/2006/relationships/hyperlink" Target="http://www.highvibrationzone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143000"/>
            <a:ext cx="91440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600" dirty="0" smtClean="0">
                <a:solidFill>
                  <a:schemeClr val="tx2">
                    <a:satMod val="200000"/>
                  </a:schemeClr>
                </a:solidFill>
                <a:latin typeface="Times"/>
                <a:ea typeface="+mj-ea"/>
                <a:cs typeface="Times"/>
              </a:rPr>
              <a:t>How Do You Get To Your Dreams FROM Here?</a:t>
            </a:r>
            <a:br>
              <a:rPr lang="en-US" sz="5600" dirty="0" smtClean="0">
                <a:solidFill>
                  <a:schemeClr val="tx2">
                    <a:satMod val="200000"/>
                  </a:schemeClr>
                </a:solidFill>
                <a:latin typeface="Times"/>
                <a:ea typeface="+mj-ea"/>
                <a:cs typeface="Times"/>
              </a:rPr>
            </a:br>
            <a:r>
              <a:rPr lang="en-US" sz="5600" dirty="0" smtClean="0">
                <a:solidFill>
                  <a:schemeClr val="tx2">
                    <a:satMod val="200000"/>
                  </a:schemeClr>
                </a:solidFill>
                <a:latin typeface="Times"/>
                <a:ea typeface="+mj-ea"/>
                <a:cs typeface="Times"/>
              </a:rPr>
              <a:t/>
            </a:r>
            <a:br>
              <a:rPr lang="en-US" sz="5600" dirty="0" smtClean="0">
                <a:solidFill>
                  <a:schemeClr val="tx2">
                    <a:satMod val="200000"/>
                  </a:schemeClr>
                </a:solidFill>
                <a:latin typeface="Times"/>
                <a:ea typeface="+mj-ea"/>
                <a:cs typeface="Times"/>
              </a:rPr>
            </a:br>
            <a:r>
              <a:rPr lang="en-US" sz="3200" dirty="0" smtClean="0">
                <a:solidFill>
                  <a:srgbClr val="FFFF00"/>
                </a:solidFill>
                <a:latin typeface="Times"/>
                <a:ea typeface="+mj-ea"/>
                <a:cs typeface="Times"/>
              </a:rPr>
              <a:t>Making It Real For Your Students</a:t>
            </a:r>
            <a:endParaRPr lang="en-US" dirty="0">
              <a:solidFill>
                <a:srgbClr val="FFFF00"/>
              </a:solidFill>
              <a:latin typeface="Times"/>
              <a:ea typeface="+mj-ea"/>
              <a:cs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685800" y="381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4800" b="1" dirty="0" smtClean="0">
                <a:solidFill>
                  <a:schemeClr val="tx2"/>
                </a:solidFill>
                <a:latin typeface="Times"/>
                <a:cs typeface="Times"/>
              </a:rPr>
              <a:t>The A B C’s of Dreaming</a:t>
            </a:r>
            <a:endParaRPr lang="en-US" sz="4800" b="1" dirty="0">
              <a:solidFill>
                <a:schemeClr val="tx2"/>
              </a:solidFill>
              <a:latin typeface="Times"/>
              <a:cs typeface="Times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81000" y="1676400"/>
            <a:ext cx="84582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4200" dirty="0" smtClean="0"/>
              <a:t> </a:t>
            </a:r>
            <a:r>
              <a:rPr lang="en-US" sz="4400" dirty="0" smtClean="0"/>
              <a:t>B</a:t>
            </a:r>
            <a:endParaRPr lang="en-US" sz="6000" dirty="0" smtClean="0"/>
          </a:p>
          <a:p>
            <a:pPr eaLnBrk="1" hangingPunct="1"/>
            <a:r>
              <a:rPr lang="en-US" sz="3600" b="1" dirty="0" smtClean="0">
                <a:solidFill>
                  <a:schemeClr val="tx2"/>
                </a:solidFill>
                <a:latin typeface="Arial" pitchFamily="-107" charset="0"/>
              </a:rPr>
              <a:t>Behaviors:</a:t>
            </a:r>
          </a:p>
          <a:p>
            <a:pPr eaLnBrk="1" hangingPunct="1"/>
            <a:r>
              <a:rPr lang="en-US" b="1" dirty="0">
                <a:solidFill>
                  <a:schemeClr val="tx2"/>
                </a:solidFill>
                <a:latin typeface="Arial" pitchFamily="-107" charset="0"/>
              </a:rPr>
              <a:t>	</a:t>
            </a:r>
            <a:r>
              <a:rPr lang="en-US" b="1" dirty="0" smtClean="0">
                <a:solidFill>
                  <a:schemeClr val="tx2"/>
                </a:solidFill>
                <a:latin typeface="Arial" pitchFamily="-107" charset="0"/>
              </a:rPr>
              <a:t>You’re Great – No Matter What</a:t>
            </a:r>
          </a:p>
          <a:p>
            <a:pPr eaLnBrk="1" hangingPunct="1"/>
            <a:r>
              <a:rPr lang="en-US" b="1" dirty="0">
                <a:solidFill>
                  <a:schemeClr val="tx2"/>
                </a:solidFill>
                <a:latin typeface="Arial" pitchFamily="-107" charset="0"/>
              </a:rPr>
              <a:t>	</a:t>
            </a:r>
            <a:r>
              <a:rPr lang="en-US" b="1" dirty="0" smtClean="0">
                <a:solidFill>
                  <a:schemeClr val="tx2"/>
                </a:solidFill>
                <a:latin typeface="Arial" pitchFamily="-107" charset="0"/>
              </a:rPr>
              <a:t>Persistence Pays Off</a:t>
            </a:r>
          </a:p>
          <a:p>
            <a:pPr eaLnBrk="1" hangingPunct="1"/>
            <a:r>
              <a:rPr lang="en-US" b="1" dirty="0">
                <a:solidFill>
                  <a:schemeClr val="tx2"/>
                </a:solidFill>
                <a:latin typeface="Arial" pitchFamily="-107" charset="0"/>
              </a:rPr>
              <a:t>	</a:t>
            </a:r>
            <a:r>
              <a:rPr lang="en-US" b="1" dirty="0" smtClean="0">
                <a:solidFill>
                  <a:schemeClr val="tx2"/>
                </a:solidFill>
                <a:latin typeface="Arial" pitchFamily="-107" charset="0"/>
              </a:rPr>
              <a:t>Welcome the Unknown</a:t>
            </a:r>
          </a:p>
          <a:p>
            <a:pPr eaLnBrk="1" hangingPunct="1"/>
            <a:r>
              <a:rPr lang="en-US" b="1" dirty="0">
                <a:solidFill>
                  <a:schemeClr val="tx2"/>
                </a:solidFill>
                <a:latin typeface="Arial" pitchFamily="-107" charset="0"/>
              </a:rPr>
              <a:t>	</a:t>
            </a:r>
            <a:r>
              <a:rPr lang="en-US" b="1" dirty="0" smtClean="0">
                <a:solidFill>
                  <a:schemeClr val="tx2"/>
                </a:solidFill>
                <a:latin typeface="Arial" pitchFamily="-107" charset="0"/>
              </a:rPr>
              <a:t>Farewell to Worry</a:t>
            </a:r>
          </a:p>
          <a:p>
            <a:pPr eaLnBrk="1" hangingPunct="1"/>
            <a:r>
              <a:rPr lang="en-US" b="1" dirty="0">
                <a:solidFill>
                  <a:schemeClr val="tx2"/>
                </a:solidFill>
                <a:latin typeface="Arial" pitchFamily="-107" charset="0"/>
              </a:rPr>
              <a:t>	</a:t>
            </a:r>
            <a:r>
              <a:rPr lang="en-US" b="1" dirty="0" smtClean="0">
                <a:solidFill>
                  <a:schemeClr val="tx2"/>
                </a:solidFill>
                <a:latin typeface="Arial" pitchFamily="-107" charset="0"/>
              </a:rPr>
              <a:t>Peace Begins with You</a:t>
            </a:r>
          </a:p>
          <a:p>
            <a:pPr eaLnBrk="1" hangingPunct="1"/>
            <a:r>
              <a:rPr lang="en-US" b="1" dirty="0">
                <a:solidFill>
                  <a:schemeClr val="tx2"/>
                </a:solidFill>
                <a:latin typeface="Arial" pitchFamily="-107" charset="0"/>
              </a:rPr>
              <a:t>	</a:t>
            </a:r>
            <a:r>
              <a:rPr lang="en-US" b="1" dirty="0" smtClean="0">
                <a:solidFill>
                  <a:schemeClr val="tx2"/>
                </a:solidFill>
                <a:latin typeface="Arial" pitchFamily="-107" charset="0"/>
              </a:rPr>
              <a:t>Enjoy the Here and Now</a:t>
            </a:r>
          </a:p>
          <a:p>
            <a:pPr eaLnBrk="1" hangingPunct="1"/>
            <a:r>
              <a:rPr lang="en-US" b="1" dirty="0">
                <a:solidFill>
                  <a:schemeClr val="tx2"/>
                </a:solidFill>
                <a:latin typeface="Arial" pitchFamily="-107" charset="0"/>
              </a:rPr>
              <a:t>	</a:t>
            </a:r>
            <a:r>
              <a:rPr lang="en-US" b="1" dirty="0" smtClean="0">
                <a:solidFill>
                  <a:schemeClr val="tx2"/>
                </a:solidFill>
                <a:latin typeface="Arial" pitchFamily="-107" charset="0"/>
              </a:rPr>
              <a:t>Healthy Me</a:t>
            </a:r>
          </a:p>
          <a:p>
            <a:pPr eaLnBrk="1" hangingPunct="1"/>
            <a:r>
              <a:rPr lang="en-US" b="1" dirty="0">
                <a:solidFill>
                  <a:schemeClr val="tx2"/>
                </a:solidFill>
                <a:latin typeface="Arial" pitchFamily="-107" charset="0"/>
              </a:rPr>
              <a:t>	</a:t>
            </a:r>
            <a:r>
              <a:rPr lang="en-US" b="1" dirty="0" smtClean="0">
                <a:solidFill>
                  <a:schemeClr val="tx2"/>
                </a:solidFill>
                <a:latin typeface="Arial" pitchFamily="-107" charset="0"/>
              </a:rPr>
              <a:t>Creativity is the Key</a:t>
            </a:r>
          </a:p>
          <a:p>
            <a:pPr eaLnBrk="1" hangingPunct="1"/>
            <a:r>
              <a:rPr lang="en-US" b="1" dirty="0" smtClean="0">
                <a:solidFill>
                  <a:schemeClr val="tx2"/>
                </a:solidFill>
                <a:latin typeface="Arial" pitchFamily="-107" charset="0"/>
              </a:rPr>
              <a:t>	What Can You Give?</a:t>
            </a:r>
          </a:p>
          <a:p>
            <a:pPr eaLnBrk="1" hangingPunct="1"/>
            <a:endParaRPr lang="en-US" sz="4400" b="1" dirty="0">
              <a:solidFill>
                <a:schemeClr val="tx2"/>
              </a:solidFill>
              <a:latin typeface="Arial" pitchFamily="-107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838200" y="1524000"/>
            <a:ext cx="787908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dirty="0" smtClean="0">
                <a:latin typeface="Times"/>
                <a:cs typeface="Times"/>
              </a:rPr>
              <a:t>C</a:t>
            </a:r>
            <a:endParaRPr lang="en-US" sz="6000" dirty="0">
              <a:latin typeface="Times"/>
              <a:cs typeface="Times"/>
            </a:endParaRPr>
          </a:p>
          <a:p>
            <a:pPr>
              <a:spcBef>
                <a:spcPct val="50000"/>
              </a:spcBef>
            </a:pPr>
            <a:r>
              <a:rPr lang="en-US" sz="6000" dirty="0" smtClean="0">
                <a:latin typeface="Times"/>
                <a:cs typeface="Times"/>
              </a:rPr>
              <a:t> </a:t>
            </a:r>
            <a:r>
              <a:rPr lang="en-US" sz="3600" dirty="0" smtClean="0">
                <a:latin typeface="Times"/>
                <a:cs typeface="Times"/>
              </a:rPr>
              <a:t>Confidence</a:t>
            </a:r>
            <a:endParaRPr lang="en-US" sz="3600" dirty="0">
              <a:latin typeface="Times"/>
              <a:cs typeface="Times"/>
            </a:endParaRPr>
          </a:p>
          <a:p>
            <a:pPr>
              <a:spcBef>
                <a:spcPct val="50000"/>
              </a:spcBef>
            </a:pPr>
            <a:r>
              <a:rPr lang="en-US" sz="3600" dirty="0" smtClean="0">
                <a:latin typeface="Times"/>
                <a:cs typeface="Times"/>
              </a:rPr>
              <a:t>  Communication</a:t>
            </a:r>
            <a:endParaRPr lang="en-US" sz="3600" dirty="0">
              <a:latin typeface="Times"/>
              <a:cs typeface="Times"/>
            </a:endParaRPr>
          </a:p>
          <a:p>
            <a:pPr>
              <a:spcBef>
                <a:spcPct val="50000"/>
              </a:spcBef>
            </a:pPr>
            <a:r>
              <a:rPr lang="en-US" sz="3600" dirty="0" smtClean="0">
                <a:latin typeface="Times"/>
                <a:cs typeface="Times"/>
              </a:rPr>
              <a:t>  Change</a:t>
            </a:r>
            <a:endParaRPr lang="en-US" sz="3600" dirty="0">
              <a:latin typeface="Times"/>
              <a:cs typeface="Times"/>
            </a:endParaRPr>
          </a:p>
          <a:p>
            <a:pPr>
              <a:spcBef>
                <a:spcPct val="50000"/>
              </a:spcBef>
            </a:pPr>
            <a:r>
              <a:rPr lang="en-US" sz="3600" dirty="0" smtClean="0">
                <a:latin typeface="Times"/>
                <a:cs typeface="Times"/>
              </a:rPr>
              <a:t>  Choice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381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4800" b="1" dirty="0" smtClean="0">
                <a:solidFill>
                  <a:schemeClr val="tx2"/>
                </a:solidFill>
                <a:latin typeface="Times"/>
                <a:cs typeface="Times"/>
              </a:rPr>
              <a:t>The A B C’s of Dreaming</a:t>
            </a:r>
            <a:endParaRPr lang="en-US" sz="4800" b="1" dirty="0">
              <a:solidFill>
                <a:schemeClr val="tx2"/>
              </a:solidFill>
              <a:latin typeface="Times"/>
              <a:cs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914400" y="1295400"/>
            <a:ext cx="7772400" cy="3276600"/>
          </a:xfrm>
          <a:prstGeom prst="rect">
            <a:avLst/>
          </a:prstGeom>
          <a:noFill/>
          <a:ln>
            <a:noFill/>
          </a:ln>
          <a:effectLst>
            <a:outerShdw blurRad="63500" dist="12700" dir="162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4400" dirty="0">
                <a:solidFill>
                  <a:srgbClr val="FFFFFF"/>
                </a:solidFill>
                <a:latin typeface="Times"/>
                <a:cs typeface="Times"/>
              </a:rPr>
              <a:t>The problem is never in the _______.</a:t>
            </a:r>
            <a:br>
              <a:rPr lang="en-US" sz="4400" dirty="0">
                <a:solidFill>
                  <a:srgbClr val="FFFFFF"/>
                </a:solidFill>
                <a:latin typeface="Times"/>
                <a:cs typeface="Times"/>
              </a:rPr>
            </a:br>
            <a:r>
              <a:rPr lang="en-US" sz="4400" dirty="0">
                <a:solidFill>
                  <a:srgbClr val="FFFFFF"/>
                </a:solidFill>
                <a:latin typeface="Times"/>
                <a:cs typeface="Times"/>
              </a:rPr>
              <a:t>The problem is always in the ________ </a:t>
            </a:r>
            <a:r>
              <a:rPr lang="en-US" sz="4400" dirty="0">
                <a:latin typeface="Times"/>
                <a:cs typeface="Times"/>
              </a:rPr>
              <a:t>about the problem.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505200" y="2133600"/>
            <a:ext cx="2514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4400" dirty="0">
                <a:solidFill>
                  <a:srgbClr val="FFFF00"/>
                </a:solidFill>
                <a:latin typeface="Times"/>
                <a:cs typeface="Times"/>
              </a:rPr>
              <a:t>problem</a:t>
            </a: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1143000" y="3505200"/>
            <a:ext cx="3124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4400" dirty="0">
                <a:solidFill>
                  <a:srgbClr val="FFFF00"/>
                </a:solidFill>
                <a:latin typeface="Times"/>
                <a:cs typeface="Times"/>
              </a:rPr>
              <a:t>thinking</a:t>
            </a:r>
          </a:p>
        </p:txBody>
      </p:sp>
    </p:spTree>
    <p:extLst>
      <p:ext uri="{BB962C8B-B14F-4D97-AF65-F5344CB8AC3E}">
        <p14:creationId xmlns:p14="http://schemas.microsoft.com/office/powerpoint/2010/main" val="396019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8" grpId="0" autoUpdateAnimBg="0"/>
      <p:bldP spid="62469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3048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4400" b="1" dirty="0">
                <a:solidFill>
                  <a:schemeClr val="tx2"/>
                </a:solidFill>
                <a:latin typeface="Times"/>
                <a:cs typeface="Times"/>
              </a:rPr>
              <a:t>River Reed Thinking</a:t>
            </a:r>
          </a:p>
        </p:txBody>
      </p:sp>
      <p:pic>
        <p:nvPicPr>
          <p:cNvPr id="19458" name="Picture 6" descr="Elephant.jpg                                                   04FB4254Macintosh HD                   C4F9D879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76400"/>
            <a:ext cx="5486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236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 descr="Fish1024.jpg                                                   00E42031Macintosh HD                   C4F9D879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371600"/>
            <a:ext cx="7620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512064"/>
            <a:ext cx="9144000" cy="914400"/>
          </a:xfrm>
        </p:spPr>
        <p:txBody>
          <a:bodyPr/>
          <a:lstStyle/>
          <a:p>
            <a:pPr algn="ctr"/>
            <a:r>
              <a:rPr lang="en-US" b="1" dirty="0" smtClean="0">
                <a:latin typeface="Times"/>
                <a:cs typeface="Times"/>
              </a:rPr>
              <a:t>Are Your Ready to Take the Leap?</a:t>
            </a:r>
            <a:endParaRPr lang="en-US" b="1" dirty="0">
              <a:latin typeface="Times"/>
              <a:cs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2187714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Defining &amp; Designing Your Dream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735759"/>
            <a:ext cx="647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What would I LOVE?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914400" y="1600200"/>
            <a:ext cx="7772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4400" dirty="0">
                <a:solidFill>
                  <a:srgbClr val="FFFFFF"/>
                </a:solidFill>
                <a:latin typeface="Times"/>
                <a:cs typeface="Times"/>
              </a:rPr>
              <a:t>Pay attention to</a:t>
            </a:r>
            <a:br>
              <a:rPr lang="en-US" sz="4400" dirty="0">
                <a:solidFill>
                  <a:srgbClr val="FFFFFF"/>
                </a:solidFill>
                <a:latin typeface="Times"/>
                <a:cs typeface="Times"/>
              </a:rPr>
            </a:br>
            <a:r>
              <a:rPr lang="en-US" sz="4400" dirty="0">
                <a:solidFill>
                  <a:srgbClr val="FFFFFF"/>
                </a:solidFill>
                <a:latin typeface="Times"/>
                <a:cs typeface="Times"/>
              </a:rPr>
              <a:t/>
            </a:r>
            <a:br>
              <a:rPr lang="en-US" sz="4400" dirty="0">
                <a:solidFill>
                  <a:srgbClr val="FFFFFF"/>
                </a:solidFill>
                <a:latin typeface="Times"/>
                <a:cs typeface="Times"/>
              </a:rPr>
            </a:br>
            <a:r>
              <a:rPr lang="en-US" sz="4400" dirty="0">
                <a:solidFill>
                  <a:srgbClr val="FFFFFF"/>
                </a:solidFill>
                <a:latin typeface="Times"/>
                <a:cs typeface="Times"/>
              </a:rPr>
              <a:t>your _______</a:t>
            </a:r>
            <a:br>
              <a:rPr lang="en-US" sz="4400" dirty="0">
                <a:solidFill>
                  <a:srgbClr val="FFFFFF"/>
                </a:solidFill>
                <a:latin typeface="Times"/>
                <a:cs typeface="Times"/>
              </a:rPr>
            </a:br>
            <a:r>
              <a:rPr lang="en-US" sz="4400" dirty="0">
                <a:solidFill>
                  <a:srgbClr val="FFFFFF"/>
                </a:solidFill>
                <a:latin typeface="Times"/>
                <a:cs typeface="Times"/>
              </a:rPr>
              <a:t/>
            </a:r>
            <a:br>
              <a:rPr lang="en-US" sz="4400" dirty="0">
                <a:solidFill>
                  <a:srgbClr val="FFFFFF"/>
                </a:solidFill>
                <a:latin typeface="Times"/>
                <a:cs typeface="Times"/>
              </a:rPr>
            </a:br>
            <a:r>
              <a:rPr lang="en-US" sz="4400" dirty="0">
                <a:solidFill>
                  <a:srgbClr val="FFFFFF"/>
                </a:solidFill>
                <a:latin typeface="Times"/>
                <a:cs typeface="Times"/>
              </a:rPr>
              <a:t>and to your _________.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4267200" y="2514600"/>
            <a:ext cx="2362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4400" dirty="0" smtClean="0">
                <a:solidFill>
                  <a:srgbClr val="FFFF00"/>
                </a:solidFill>
                <a:latin typeface="Times"/>
                <a:cs typeface="Times"/>
              </a:rPr>
              <a:t>longings</a:t>
            </a:r>
            <a:endParaRPr lang="en-US" sz="4400" dirty="0">
              <a:solidFill>
                <a:srgbClr val="FFFF00"/>
              </a:solidFill>
              <a:latin typeface="Times"/>
              <a:cs typeface="Times"/>
            </a:endParaRP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4648200" y="3886200"/>
            <a:ext cx="3124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4400" dirty="0">
                <a:solidFill>
                  <a:srgbClr val="FFFF00"/>
                </a:solidFill>
                <a:latin typeface="Times"/>
                <a:cs typeface="Times"/>
              </a:rPr>
              <a:t>discontent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autoUpdateAnimBg="0"/>
      <p:bldP spid="48132" grpId="0" autoUpdateAnimBg="0"/>
      <p:bldP spid="48133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2187714"/>
            <a:ext cx="7696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Testing Your Dream</a:t>
            </a:r>
          </a:p>
          <a:p>
            <a:pPr algn="ctr"/>
            <a:endParaRPr lang="en-US" sz="4000" dirty="0"/>
          </a:p>
          <a:p>
            <a:pPr algn="ctr"/>
            <a:r>
              <a:rPr lang="en-US" sz="4000" dirty="0" smtClean="0"/>
              <a:t>What would you love?</a:t>
            </a:r>
          </a:p>
          <a:p>
            <a:pPr algn="ctr"/>
            <a:endParaRPr lang="en-US" sz="4000" dirty="0"/>
          </a:p>
          <a:p>
            <a:pPr algn="ctr"/>
            <a:endParaRPr lang="en-US" sz="4000" dirty="0"/>
          </a:p>
        </p:txBody>
      </p:sp>
      <p:sp>
        <p:nvSpPr>
          <p:cNvPr id="2" name="Heart 1"/>
          <p:cNvSpPr/>
          <p:nvPr/>
        </p:nvSpPr>
        <p:spPr>
          <a:xfrm>
            <a:off x="3657600" y="4572000"/>
            <a:ext cx="1752600" cy="1447800"/>
          </a:xfrm>
          <a:prstGeom prst="hear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685800"/>
            <a:ext cx="7696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Putting On Your Dream</a:t>
            </a:r>
          </a:p>
          <a:p>
            <a:endParaRPr lang="en-US" sz="4000" dirty="0" smtClean="0"/>
          </a:p>
          <a:p>
            <a:r>
              <a:rPr lang="en-US" sz="4000" dirty="0" smtClean="0"/>
              <a:t>Job/Career			Time/Money</a:t>
            </a:r>
          </a:p>
          <a:p>
            <a:endParaRPr lang="en-US" sz="4000" dirty="0"/>
          </a:p>
          <a:p>
            <a:endParaRPr lang="en-US" sz="4000" dirty="0"/>
          </a:p>
          <a:p>
            <a:r>
              <a:rPr lang="en-US" sz="4000" dirty="0" smtClean="0"/>
              <a:t>Relationships	</a:t>
            </a:r>
            <a:r>
              <a:rPr lang="en-US" sz="4000" smtClean="0"/>
              <a:t>    </a:t>
            </a:r>
            <a:r>
              <a:rPr lang="en-US" sz="4000" smtClean="0"/>
              <a:t>Health/Wellness</a:t>
            </a:r>
            <a:endParaRPr lang="en-US" sz="4000" dirty="0"/>
          </a:p>
          <a:p>
            <a:pPr algn="ctr"/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reateBreakthroughs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722" y="685800"/>
            <a:ext cx="8351278" cy="556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973991"/>
            <a:ext cx="8610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We cannot get to our dream</a:t>
            </a:r>
          </a:p>
          <a:p>
            <a:r>
              <a:rPr lang="en-US" sz="4000" dirty="0" smtClean="0"/>
              <a:t>We must come from it, and</a:t>
            </a:r>
          </a:p>
          <a:p>
            <a:r>
              <a:rPr lang="en-US" sz="4000" dirty="0" smtClean="0"/>
              <a:t>In order to come from it</a:t>
            </a:r>
          </a:p>
          <a:p>
            <a:r>
              <a:rPr lang="en-US" sz="4000" dirty="0" smtClean="0"/>
              <a:t>We must become it.</a:t>
            </a:r>
          </a:p>
          <a:p>
            <a:endParaRPr lang="en-US" sz="4000" dirty="0" smtClean="0"/>
          </a:p>
          <a:p>
            <a:r>
              <a:rPr lang="en-US" sz="4000" dirty="0" smtClean="0"/>
              <a:t>		      ~ Mary Manin Morrissey~</a:t>
            </a:r>
          </a:p>
          <a:p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3716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2">
                    <a:satMod val="200000"/>
                  </a:schemeClr>
                </a:solidFill>
                <a:latin typeface="Times"/>
                <a:ea typeface="+mj-ea"/>
                <a:cs typeface="Times"/>
              </a:rPr>
              <a:t>What would I do</a:t>
            </a:r>
            <a:br>
              <a:rPr lang="en-US" b="1" dirty="0" smtClean="0">
                <a:solidFill>
                  <a:schemeClr val="tx2">
                    <a:satMod val="200000"/>
                  </a:schemeClr>
                </a:solidFill>
                <a:latin typeface="Times"/>
                <a:ea typeface="+mj-ea"/>
                <a:cs typeface="Times"/>
              </a:rPr>
            </a:br>
            <a:r>
              <a:rPr lang="en-US" b="1" dirty="0" smtClean="0">
                <a:solidFill>
                  <a:schemeClr val="tx2">
                    <a:satMod val="200000"/>
                  </a:schemeClr>
                </a:solidFill>
                <a:latin typeface="Times"/>
                <a:ea typeface="+mj-ea"/>
                <a:cs typeface="Times"/>
              </a:rPr>
              <a:t>if I didn’t believe it was impossible?</a:t>
            </a:r>
            <a:endParaRPr lang="en-US" b="1" dirty="0">
              <a:solidFill>
                <a:schemeClr val="tx2">
                  <a:satMod val="200000"/>
                </a:schemeClr>
              </a:solidFill>
              <a:latin typeface="Times"/>
              <a:ea typeface="+mj-ea"/>
              <a:cs typeface="Times"/>
            </a:endParaRPr>
          </a:p>
        </p:txBody>
      </p:sp>
      <p:pic>
        <p:nvPicPr>
          <p:cNvPr id="68611" name="Picture 3" descr="Fish1024.jpg                                                   00E42031Macintosh HD                   C4F9D879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524000"/>
            <a:ext cx="7620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143000"/>
            <a:ext cx="9144000" cy="2057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2">
                    <a:satMod val="200000"/>
                  </a:schemeClr>
                </a:solidFill>
                <a:latin typeface="Times"/>
                <a:ea typeface="+mj-ea"/>
                <a:cs typeface="Times"/>
              </a:rPr>
              <a:t>Denise </a:t>
            </a:r>
            <a:r>
              <a:rPr lang="en-US" sz="3600" dirty="0" err="1" smtClean="0">
                <a:solidFill>
                  <a:schemeClr val="tx2">
                    <a:satMod val="200000"/>
                  </a:schemeClr>
                </a:solidFill>
                <a:latin typeface="Times"/>
                <a:ea typeface="+mj-ea"/>
                <a:cs typeface="Times"/>
              </a:rPr>
              <a:t>Yeargin</a:t>
            </a:r>
            <a:r>
              <a:rPr lang="en-US" sz="3600" dirty="0" smtClean="0">
                <a:solidFill>
                  <a:schemeClr val="tx2">
                    <a:satMod val="200000"/>
                  </a:schemeClr>
                </a:solidFill>
                <a:latin typeface="Times"/>
                <a:ea typeface="+mj-ea"/>
                <a:cs typeface="Times"/>
              </a:rPr>
              <a:t>, M.Ed.</a:t>
            </a:r>
            <a:r>
              <a:rPr lang="en-US" sz="3600" dirty="0">
                <a:solidFill>
                  <a:schemeClr val="tx2">
                    <a:satMod val="200000"/>
                  </a:schemeClr>
                </a:solidFill>
                <a:latin typeface="Times"/>
                <a:ea typeface="+mj-ea"/>
                <a:cs typeface="Times"/>
              </a:rPr>
              <a:t/>
            </a:r>
            <a:br>
              <a:rPr lang="en-US" sz="3600" dirty="0">
                <a:solidFill>
                  <a:schemeClr val="tx2">
                    <a:satMod val="200000"/>
                  </a:schemeClr>
                </a:solidFill>
                <a:latin typeface="Times"/>
                <a:ea typeface="+mj-ea"/>
                <a:cs typeface="Times"/>
              </a:rPr>
            </a:br>
            <a:r>
              <a:rPr lang="en-US" sz="3600" dirty="0" smtClean="0">
                <a:solidFill>
                  <a:schemeClr val="tx2">
                    <a:satMod val="200000"/>
                  </a:schemeClr>
                </a:solidFill>
                <a:latin typeface="Times"/>
                <a:ea typeface="+mj-ea"/>
                <a:cs typeface="Times"/>
              </a:rPr>
              <a:t>Life Coach/Speaker/Spiritual Counselor</a:t>
            </a:r>
            <a:br>
              <a:rPr lang="en-US" sz="3600" dirty="0" smtClean="0">
                <a:solidFill>
                  <a:schemeClr val="tx2">
                    <a:satMod val="200000"/>
                  </a:schemeClr>
                </a:solidFill>
                <a:latin typeface="Times"/>
                <a:ea typeface="+mj-ea"/>
                <a:cs typeface="Times"/>
              </a:rPr>
            </a:br>
            <a:r>
              <a:rPr lang="en-US" sz="3600" dirty="0">
                <a:solidFill>
                  <a:schemeClr val="tx2">
                    <a:satMod val="200000"/>
                  </a:schemeClr>
                </a:solidFill>
                <a:latin typeface="Times"/>
                <a:ea typeface="+mj-ea"/>
                <a:cs typeface="Times"/>
              </a:rPr>
              <a:t/>
            </a:r>
            <a:br>
              <a:rPr lang="en-US" sz="3600" dirty="0">
                <a:solidFill>
                  <a:schemeClr val="tx2">
                    <a:satMod val="200000"/>
                  </a:schemeClr>
                </a:solidFill>
                <a:latin typeface="Times"/>
                <a:ea typeface="+mj-ea"/>
                <a:cs typeface="Times"/>
              </a:rPr>
            </a:br>
            <a:r>
              <a:rPr lang="en-US" sz="3600" dirty="0" smtClean="0">
                <a:solidFill>
                  <a:schemeClr val="tx2">
                    <a:satMod val="200000"/>
                  </a:schemeClr>
                </a:solidFill>
                <a:latin typeface="Times"/>
                <a:ea typeface="+mj-ea"/>
                <a:cs typeface="Times"/>
              </a:rPr>
              <a:t/>
            </a:r>
            <a:br>
              <a:rPr lang="en-US" sz="3600" dirty="0" smtClean="0">
                <a:solidFill>
                  <a:schemeClr val="tx2">
                    <a:satMod val="200000"/>
                  </a:schemeClr>
                </a:solidFill>
                <a:latin typeface="Times"/>
                <a:ea typeface="+mj-ea"/>
                <a:cs typeface="Times"/>
              </a:rPr>
            </a:br>
            <a:r>
              <a:rPr lang="en-US" sz="3600" dirty="0" smtClean="0">
                <a:solidFill>
                  <a:schemeClr val="tx2">
                    <a:satMod val="200000"/>
                  </a:schemeClr>
                </a:solidFill>
                <a:latin typeface="Times"/>
                <a:ea typeface="+mj-ea"/>
                <a:cs typeface="Times"/>
                <a:hlinkClick r:id="rId2"/>
              </a:rPr>
              <a:t>www.highvibrationzone.com</a:t>
            </a:r>
            <a:r>
              <a:rPr lang="en-US" sz="3600" dirty="0" smtClean="0">
                <a:solidFill>
                  <a:schemeClr val="tx2">
                    <a:satMod val="200000"/>
                  </a:schemeClr>
                </a:solidFill>
                <a:latin typeface="Times"/>
                <a:ea typeface="+mj-ea"/>
                <a:cs typeface="Times"/>
              </a:rPr>
              <a:t/>
            </a:r>
            <a:br>
              <a:rPr lang="en-US" sz="3600" dirty="0" smtClean="0">
                <a:solidFill>
                  <a:schemeClr val="tx2">
                    <a:satMod val="200000"/>
                  </a:schemeClr>
                </a:solidFill>
                <a:latin typeface="Times"/>
                <a:ea typeface="+mj-ea"/>
                <a:cs typeface="Times"/>
              </a:rPr>
            </a:br>
            <a:r>
              <a:rPr lang="en-US" sz="3600" dirty="0" smtClean="0">
                <a:solidFill>
                  <a:schemeClr val="tx2">
                    <a:satMod val="200000"/>
                  </a:schemeClr>
                </a:solidFill>
                <a:latin typeface="Times"/>
                <a:ea typeface="+mj-ea"/>
                <a:cs typeface="Times"/>
                <a:hlinkClick r:id="rId3"/>
              </a:rPr>
              <a:t>RevDenise@Comcast.net</a:t>
            </a:r>
            <a:r>
              <a:rPr lang="en-US" sz="3600" dirty="0" smtClean="0">
                <a:solidFill>
                  <a:schemeClr val="tx2">
                    <a:satMod val="200000"/>
                  </a:schemeClr>
                </a:solidFill>
                <a:latin typeface="Times"/>
                <a:ea typeface="+mj-ea"/>
                <a:cs typeface="Times"/>
              </a:rPr>
              <a:t/>
            </a:r>
            <a:br>
              <a:rPr lang="en-US" sz="3600" dirty="0" smtClean="0">
                <a:solidFill>
                  <a:schemeClr val="tx2">
                    <a:satMod val="200000"/>
                  </a:schemeClr>
                </a:solidFill>
                <a:latin typeface="Times"/>
                <a:ea typeface="+mj-ea"/>
                <a:cs typeface="Times"/>
              </a:rPr>
            </a:br>
            <a:r>
              <a:rPr lang="en-US" sz="3600" dirty="0" smtClean="0">
                <a:solidFill>
                  <a:schemeClr val="tx2">
                    <a:satMod val="200000"/>
                  </a:schemeClr>
                </a:solidFill>
                <a:latin typeface="Times"/>
                <a:ea typeface="+mj-ea"/>
                <a:cs typeface="Times"/>
              </a:rPr>
              <a:t>615/879-5122</a:t>
            </a:r>
            <a:br>
              <a:rPr lang="en-US" sz="3600" dirty="0" smtClean="0">
                <a:solidFill>
                  <a:schemeClr val="tx2">
                    <a:satMod val="200000"/>
                  </a:schemeClr>
                </a:solidFill>
                <a:latin typeface="Times"/>
                <a:ea typeface="+mj-ea"/>
                <a:cs typeface="Times"/>
              </a:rPr>
            </a:br>
            <a:r>
              <a:rPr lang="en-US" sz="3600" dirty="0" smtClean="0">
                <a:solidFill>
                  <a:schemeClr val="tx2">
                    <a:satMod val="200000"/>
                  </a:schemeClr>
                </a:solidFill>
                <a:latin typeface="Times"/>
                <a:ea typeface="+mj-ea"/>
                <a:cs typeface="Times"/>
              </a:rPr>
              <a:t/>
            </a:r>
            <a:br>
              <a:rPr lang="en-US" sz="3600" dirty="0" smtClean="0">
                <a:solidFill>
                  <a:schemeClr val="tx2">
                    <a:satMod val="200000"/>
                  </a:schemeClr>
                </a:solidFill>
                <a:latin typeface="Times"/>
                <a:ea typeface="+mj-ea"/>
                <a:cs typeface="Times"/>
              </a:rPr>
            </a:br>
            <a:r>
              <a:rPr lang="en-US" sz="3600" dirty="0">
                <a:solidFill>
                  <a:schemeClr val="tx2">
                    <a:satMod val="200000"/>
                  </a:schemeClr>
                </a:solidFill>
                <a:latin typeface="Times"/>
                <a:ea typeface="+mj-ea"/>
                <a:cs typeface="Times"/>
              </a:rPr>
              <a:t/>
            </a:r>
            <a:br>
              <a:rPr lang="en-US" sz="3600" dirty="0">
                <a:solidFill>
                  <a:schemeClr val="tx2">
                    <a:satMod val="200000"/>
                  </a:schemeClr>
                </a:solidFill>
                <a:latin typeface="Times"/>
                <a:ea typeface="+mj-ea"/>
                <a:cs typeface="Times"/>
              </a:rPr>
            </a:br>
            <a:r>
              <a:rPr lang="en-US" sz="3600" dirty="0" smtClean="0">
                <a:solidFill>
                  <a:schemeClr val="tx2">
                    <a:satMod val="200000"/>
                  </a:schemeClr>
                </a:solidFill>
                <a:latin typeface="Times"/>
                <a:ea typeface="+mj-ea"/>
                <a:cs typeface="Times"/>
              </a:rPr>
              <a:t/>
            </a:r>
            <a:br>
              <a:rPr lang="en-US" sz="3600" dirty="0" smtClean="0">
                <a:solidFill>
                  <a:schemeClr val="tx2">
                    <a:satMod val="200000"/>
                  </a:schemeClr>
                </a:solidFill>
                <a:latin typeface="Times"/>
                <a:ea typeface="+mj-ea"/>
                <a:cs typeface="Times"/>
              </a:rPr>
            </a:br>
            <a:endParaRPr lang="en-US" sz="3600" dirty="0">
              <a:solidFill>
                <a:schemeClr val="tx2">
                  <a:satMod val="200000"/>
                </a:schemeClr>
              </a:solidFill>
              <a:latin typeface="Times"/>
              <a:ea typeface="+mj-ea"/>
              <a:cs typeface="Times"/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3048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endParaRPr lang="en-US" sz="4000" b="1" dirty="0">
              <a:solidFill>
                <a:srgbClr val="FFFF00"/>
              </a:solidFill>
              <a:latin typeface="Arial" pitchFamily="-10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53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066800" y="1752600"/>
            <a:ext cx="7239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smtClean="0"/>
              <a:t>The </a:t>
            </a:r>
            <a:r>
              <a:rPr lang="en-US" sz="4800" b="1" i="1" dirty="0"/>
              <a:t>quality of our life is determined by the quality </a:t>
            </a:r>
            <a:r>
              <a:rPr lang="en-US" sz="4800" b="1" i="1" dirty="0" smtClean="0"/>
              <a:t>of dreams we make come true.</a:t>
            </a:r>
            <a:endParaRPr lang="en-US" sz="4800" dirty="0"/>
          </a:p>
          <a:p>
            <a:pPr algn="ctr"/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3048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4800" b="1" dirty="0" smtClean="0">
                <a:solidFill>
                  <a:schemeClr val="tx2"/>
                </a:solidFill>
                <a:latin typeface="Times"/>
                <a:cs typeface="Times"/>
              </a:rPr>
              <a:t>Do You Encourage Your Students To Dream?</a:t>
            </a:r>
            <a:endParaRPr lang="en-US" sz="4800" b="1" dirty="0">
              <a:solidFill>
                <a:schemeClr val="tx2"/>
              </a:solidFill>
              <a:latin typeface="Times"/>
              <a:cs typeface="Time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812" y="2133600"/>
            <a:ext cx="3762375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685800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What Were Your Dreams?</a:t>
            </a:r>
            <a:endParaRPr lang="en-US" sz="4000" kern="1200" dirty="0">
              <a:solidFill>
                <a:schemeClr val="tx1"/>
              </a:solidFill>
              <a:latin typeface="Times" pitchFamily="-107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905001"/>
            <a:ext cx="3619431" cy="2362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905000"/>
            <a:ext cx="3608430" cy="46481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9907037" flipV="1">
            <a:off x="233026" y="4964706"/>
            <a:ext cx="4125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Do You Remember?</a:t>
            </a:r>
            <a:endParaRPr lang="en-US" sz="3600" kern="1200" dirty="0">
              <a:solidFill>
                <a:schemeClr val="tx1"/>
              </a:solidFill>
              <a:latin typeface="Times" pitchFamily="-107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537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3048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4800" b="1" dirty="0" smtClean="0">
                <a:solidFill>
                  <a:schemeClr val="tx2"/>
                </a:solidFill>
                <a:latin typeface="Times"/>
                <a:cs typeface="Times"/>
              </a:rPr>
              <a:t>DREAMERS</a:t>
            </a:r>
            <a:endParaRPr lang="en-US" sz="4400" b="1" dirty="0">
              <a:solidFill>
                <a:schemeClr val="tx2"/>
              </a:solidFill>
              <a:latin typeface="Times"/>
              <a:cs typeface="Time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39910"/>
            <a:ext cx="2510790" cy="3429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557" y="1676400"/>
            <a:ext cx="2200275" cy="3429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676400"/>
            <a:ext cx="3099999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381000"/>
            <a:ext cx="914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4800" b="1" dirty="0" smtClean="0">
                <a:solidFill>
                  <a:schemeClr val="tx2"/>
                </a:solidFill>
                <a:latin typeface="Times"/>
                <a:cs typeface="Times"/>
              </a:rPr>
              <a:t>What Do You Want To Be When You Grow Up?</a:t>
            </a:r>
            <a:endParaRPr lang="en-US" sz="4800" b="1" dirty="0">
              <a:solidFill>
                <a:schemeClr val="tx2"/>
              </a:solidFill>
              <a:latin typeface="Times"/>
              <a:cs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457200"/>
            <a:ext cx="5257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HOW DO I ENCOURGE MY STUDENTS TO DREAM  </a:t>
            </a:r>
          </a:p>
          <a:p>
            <a:pPr algn="ctr"/>
            <a:r>
              <a:rPr lang="en-US" sz="3600" kern="1200" dirty="0" smtClean="0">
                <a:solidFill>
                  <a:schemeClr val="tx1"/>
                </a:solidFill>
              </a:rPr>
              <a:t>AND</a:t>
            </a:r>
          </a:p>
          <a:p>
            <a:pPr algn="ctr"/>
            <a:r>
              <a:rPr lang="en-US" sz="3600" dirty="0" smtClean="0"/>
              <a:t>KEEP IT REAL?</a:t>
            </a:r>
          </a:p>
          <a:p>
            <a:pPr algn="ctr"/>
            <a:endParaRPr lang="en-US" sz="3600" kern="1200" dirty="0">
              <a:solidFill>
                <a:schemeClr val="tx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Rigor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kern="1200" dirty="0" smtClean="0">
                <a:solidFill>
                  <a:schemeClr val="tx1"/>
                </a:solidFill>
              </a:rPr>
              <a:t>Relevance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Relationships</a:t>
            </a:r>
            <a:endParaRPr lang="en-US" sz="36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17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685800" y="381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4800" b="1" dirty="0" smtClean="0">
                <a:solidFill>
                  <a:schemeClr val="tx2"/>
                </a:solidFill>
                <a:latin typeface="Times"/>
                <a:cs typeface="Times"/>
              </a:rPr>
              <a:t>The A B C’s of Dreaming</a:t>
            </a:r>
            <a:endParaRPr lang="en-US" sz="4800" b="1" dirty="0">
              <a:solidFill>
                <a:schemeClr val="tx2"/>
              </a:solidFill>
              <a:latin typeface="Times"/>
              <a:cs typeface="Times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533400" y="1828800"/>
            <a:ext cx="838200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6000" dirty="0"/>
              <a:t>A</a:t>
            </a:r>
            <a:endParaRPr lang="en-US" sz="6000" dirty="0" smtClean="0"/>
          </a:p>
          <a:p>
            <a:pPr eaLnBrk="1" hangingPunct="1"/>
            <a:r>
              <a:rPr lang="en-US" sz="4200" dirty="0" smtClean="0"/>
              <a:t>Awareness</a:t>
            </a:r>
          </a:p>
          <a:p>
            <a:pPr eaLnBrk="1" hangingPunct="1"/>
            <a:r>
              <a:rPr lang="en-US" sz="4200" dirty="0" smtClean="0"/>
              <a:t>Attitude/Ambition</a:t>
            </a:r>
          </a:p>
          <a:p>
            <a:pPr eaLnBrk="1" hangingPunct="1"/>
            <a:r>
              <a:rPr lang="en-US" sz="4200" dirty="0" smtClean="0"/>
              <a:t>Achievement</a:t>
            </a:r>
          </a:p>
          <a:p>
            <a:pPr eaLnBrk="1" hangingPunct="1"/>
            <a:r>
              <a:rPr lang="en-US" sz="4200" dirty="0" smtClean="0"/>
              <a:t>Action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Metro.thmx</Template>
  <TotalTime>15736</TotalTime>
  <Words>195</Words>
  <Application>Microsoft Office PowerPoint</Application>
  <PresentationFormat>On-screen Show (4:3)</PresentationFormat>
  <Paragraphs>67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ＭＳ Ｐゴシック</vt:lpstr>
      <vt:lpstr>Arial</vt:lpstr>
      <vt:lpstr>Consolas</vt:lpstr>
      <vt:lpstr>Corbel</vt:lpstr>
      <vt:lpstr>Times</vt:lpstr>
      <vt:lpstr>Wingdings</vt:lpstr>
      <vt:lpstr>Wingdings 2</vt:lpstr>
      <vt:lpstr>Wingdings 3</vt:lpstr>
      <vt:lpstr>Metro</vt:lpstr>
      <vt:lpstr>How Do You Get To Your Dreams FROM Here?  Making It Real For Your Students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Are Your Ready to Take the Leap?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would I do if I didn’t believe it was impossible?</vt:lpstr>
      <vt:lpstr>Denise Yeargin, M.Ed. Life Coach/Speaker/Spiritual Counselor   www.highvibrationzone.com RevDenise@Comcast.net 615/879-5122    </vt:lpstr>
    </vt:vector>
  </TitlesOfParts>
  <Company>Westin Regina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Igniting Hope</dc:title>
  <dc:creator>Mathew Boggs</dc:creator>
  <cp:lastModifiedBy>Denise Yeargin</cp:lastModifiedBy>
  <cp:revision>188</cp:revision>
  <cp:lastPrinted>2015-06-16T00:00:21Z</cp:lastPrinted>
  <dcterms:created xsi:type="dcterms:W3CDTF">2011-05-21T01:36:10Z</dcterms:created>
  <dcterms:modified xsi:type="dcterms:W3CDTF">2015-06-16T01:52:37Z</dcterms:modified>
</cp:coreProperties>
</file>