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2"/>
  </p:notesMasterIdLst>
  <p:handoutMasterIdLst>
    <p:handoutMasterId r:id="rId33"/>
  </p:handoutMasterIdLst>
  <p:sldIdLst>
    <p:sldId id="319" r:id="rId6"/>
    <p:sldId id="321" r:id="rId7"/>
    <p:sldId id="262" r:id="rId8"/>
    <p:sldId id="313" r:id="rId9"/>
    <p:sldId id="327" r:id="rId10"/>
    <p:sldId id="328" r:id="rId11"/>
    <p:sldId id="320" r:id="rId12"/>
    <p:sldId id="292" r:id="rId13"/>
    <p:sldId id="256" r:id="rId14"/>
    <p:sldId id="265" r:id="rId15"/>
    <p:sldId id="300" r:id="rId16"/>
    <p:sldId id="293" r:id="rId17"/>
    <p:sldId id="282" r:id="rId18"/>
    <p:sldId id="304" r:id="rId19"/>
    <p:sldId id="269" r:id="rId20"/>
    <p:sldId id="281" r:id="rId21"/>
    <p:sldId id="326" r:id="rId22"/>
    <p:sldId id="308" r:id="rId23"/>
    <p:sldId id="318" r:id="rId24"/>
    <p:sldId id="311" r:id="rId25"/>
    <p:sldId id="325" r:id="rId26"/>
    <p:sldId id="314" r:id="rId27"/>
    <p:sldId id="322" r:id="rId28"/>
    <p:sldId id="315" r:id="rId29"/>
    <p:sldId id="294" r:id="rId30"/>
    <p:sldId id="259" r:id="rId31"/>
  </p:sldIdLst>
  <p:sldSz cx="9144000" cy="6858000" type="screen4x3"/>
  <p:notesSz cx="7086600" cy="9024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Ketner" initials="BK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2" autoAdjust="0"/>
    <p:restoredTop sz="80610" autoAdjust="0"/>
  </p:normalViewPr>
  <p:slideViewPr>
    <p:cSldViewPr snapToGrid="0" snapToObjects="1">
      <p:cViewPr varScale="1">
        <p:scale>
          <a:sx n="68" d="100"/>
          <a:sy n="68" d="100"/>
        </p:scale>
        <p:origin x="-6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02926-0F1D-4725-8385-5BA8289659AB}" type="doc">
      <dgm:prSet loTypeId="urn:microsoft.com/office/officeart/2009/3/layout/OpposingIdeas" loCatId="relationship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D5F889B-DD73-46AF-8634-69FF9C26BCA6}">
      <dgm:prSet phldrT="[Text]" custT="1"/>
      <dgm:spPr/>
      <dgm:t>
        <a:bodyPr/>
        <a:lstStyle/>
        <a:p>
          <a:pPr algn="ctr"/>
          <a:r>
            <a:rPr lang="en-US" sz="3200" b="1" dirty="0" smtClean="0"/>
            <a:t>More</a:t>
          </a:r>
          <a:endParaRPr lang="en-US" sz="3200" b="1" dirty="0"/>
        </a:p>
      </dgm:t>
    </dgm:pt>
    <dgm:pt modelId="{04746ED8-3846-4871-8D70-5F08BD219D2B}" type="parTrans" cxnId="{24402AA6-B060-4C6D-A2F4-E2006E22AEC9}">
      <dgm:prSet/>
      <dgm:spPr/>
      <dgm:t>
        <a:bodyPr/>
        <a:lstStyle/>
        <a:p>
          <a:endParaRPr lang="en-US"/>
        </a:p>
      </dgm:t>
    </dgm:pt>
    <dgm:pt modelId="{6B70802F-504E-43D9-A3DB-EE9859CE54E1}" type="sibTrans" cxnId="{24402AA6-B060-4C6D-A2F4-E2006E22AEC9}">
      <dgm:prSet/>
      <dgm:spPr/>
      <dgm:t>
        <a:bodyPr/>
        <a:lstStyle/>
        <a:p>
          <a:endParaRPr lang="en-US"/>
        </a:p>
      </dgm:t>
    </dgm:pt>
    <dgm:pt modelId="{741F503D-9C9C-48E8-9D7A-B27559B3DF3C}">
      <dgm:prSet phldrT="[Text]"/>
      <dgm:spPr/>
      <dgm:t>
        <a:bodyPr/>
        <a:lstStyle/>
        <a:p>
          <a:r>
            <a:rPr lang="en-US" dirty="0" smtClean="0"/>
            <a:t>Patience</a:t>
          </a:r>
        </a:p>
        <a:p>
          <a:r>
            <a:rPr lang="en-US" dirty="0" smtClean="0"/>
            <a:t>Empathy</a:t>
          </a:r>
        </a:p>
        <a:p>
          <a:r>
            <a:rPr lang="en-US" dirty="0" smtClean="0"/>
            <a:t>Healthy Communication</a:t>
          </a:r>
        </a:p>
        <a:p>
          <a:r>
            <a:rPr lang="en-US" dirty="0" smtClean="0"/>
            <a:t>Safe Learning Environment</a:t>
          </a:r>
          <a:endParaRPr lang="en-US" dirty="0"/>
        </a:p>
      </dgm:t>
    </dgm:pt>
    <dgm:pt modelId="{5067C2B1-30FF-4820-B448-E00276306445}" type="parTrans" cxnId="{4DFBBE1D-7B47-46E6-9159-DB4002D5B0ED}">
      <dgm:prSet/>
      <dgm:spPr/>
      <dgm:t>
        <a:bodyPr/>
        <a:lstStyle/>
        <a:p>
          <a:endParaRPr lang="en-US"/>
        </a:p>
      </dgm:t>
    </dgm:pt>
    <dgm:pt modelId="{DABDB733-AF9D-4AA1-A2A4-0FB047E25AE2}" type="sibTrans" cxnId="{4DFBBE1D-7B47-46E6-9159-DB4002D5B0ED}">
      <dgm:prSet/>
      <dgm:spPr/>
      <dgm:t>
        <a:bodyPr/>
        <a:lstStyle/>
        <a:p>
          <a:endParaRPr lang="en-US"/>
        </a:p>
      </dgm:t>
    </dgm:pt>
    <dgm:pt modelId="{5C4851FF-7D73-4B5E-B9CA-5FF6D3AE7301}">
      <dgm:prSet phldrT="[Text]" custT="1"/>
      <dgm:spPr/>
      <dgm:t>
        <a:bodyPr/>
        <a:lstStyle/>
        <a:p>
          <a:pPr algn="ctr"/>
          <a:r>
            <a:rPr lang="en-US" sz="3200" b="1" dirty="0" smtClean="0"/>
            <a:t>Less</a:t>
          </a:r>
          <a:endParaRPr lang="en-US" sz="2300" b="1" dirty="0"/>
        </a:p>
      </dgm:t>
    </dgm:pt>
    <dgm:pt modelId="{E0C8593F-223B-43B4-B4B7-122E321C17AD}" type="parTrans" cxnId="{8CC28AD8-C631-4EB2-A468-046D1E0F1F0C}">
      <dgm:prSet/>
      <dgm:spPr/>
      <dgm:t>
        <a:bodyPr/>
        <a:lstStyle/>
        <a:p>
          <a:endParaRPr lang="en-US"/>
        </a:p>
      </dgm:t>
    </dgm:pt>
    <dgm:pt modelId="{3967851B-2CB0-4EB6-AC59-421416781B6B}" type="sibTrans" cxnId="{8CC28AD8-C631-4EB2-A468-046D1E0F1F0C}">
      <dgm:prSet/>
      <dgm:spPr/>
      <dgm:t>
        <a:bodyPr/>
        <a:lstStyle/>
        <a:p>
          <a:endParaRPr lang="en-US"/>
        </a:p>
      </dgm:t>
    </dgm:pt>
    <dgm:pt modelId="{9B908C96-6C90-4C17-9DFB-89520D8CFCF1}">
      <dgm:prSet phldrT="[Text]"/>
      <dgm:spPr/>
      <dgm:t>
        <a:bodyPr/>
        <a:lstStyle/>
        <a:p>
          <a:r>
            <a:rPr lang="en-US" dirty="0" smtClean="0"/>
            <a:t>Burnout</a:t>
          </a:r>
          <a:endParaRPr lang="en-US" dirty="0"/>
        </a:p>
      </dgm:t>
    </dgm:pt>
    <dgm:pt modelId="{D61D5F68-CF42-4EEB-8B25-88F1650A1749}" type="parTrans" cxnId="{8550F574-A9B6-4132-B377-D84ECED5EC43}">
      <dgm:prSet/>
      <dgm:spPr/>
      <dgm:t>
        <a:bodyPr/>
        <a:lstStyle/>
        <a:p>
          <a:endParaRPr lang="en-US"/>
        </a:p>
      </dgm:t>
    </dgm:pt>
    <dgm:pt modelId="{40BCFCDE-9663-4313-9CAF-27CA9EFC5B8E}" type="sibTrans" cxnId="{8550F574-A9B6-4132-B377-D84ECED5EC43}">
      <dgm:prSet/>
      <dgm:spPr/>
      <dgm:t>
        <a:bodyPr/>
        <a:lstStyle/>
        <a:p>
          <a:endParaRPr lang="en-US"/>
        </a:p>
      </dgm:t>
    </dgm:pt>
    <dgm:pt modelId="{DED19566-5854-46F1-9C71-9C3A6D49BEB9}" type="pres">
      <dgm:prSet presAssocID="{EC902926-0F1D-4725-8385-5BA8289659AB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68807-9561-4A45-9272-F19D64DF4296}" type="pres">
      <dgm:prSet presAssocID="{EC902926-0F1D-4725-8385-5BA8289659AB}" presName="Background" presStyleLbl="node1" presStyleIdx="0" presStyleCnt="1"/>
      <dgm:spPr/>
    </dgm:pt>
    <dgm:pt modelId="{C470E66F-2BA8-4701-A091-C2A845E89EFF}" type="pres">
      <dgm:prSet presAssocID="{EC902926-0F1D-4725-8385-5BA8289659AB}" presName="Divider" presStyleLbl="callout" presStyleIdx="0" presStyleCnt="1"/>
      <dgm:spPr/>
    </dgm:pt>
    <dgm:pt modelId="{1000166D-BA22-4C64-AC49-C6AEDA34AD6E}" type="pres">
      <dgm:prSet presAssocID="{EC902926-0F1D-4725-8385-5BA8289659AB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5D294-7F74-49AB-9B2F-73904F54900B}" type="pres">
      <dgm:prSet presAssocID="{EC902926-0F1D-4725-8385-5BA8289659AB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69B4D-63DD-4631-94A9-60BD01485009}" type="pres">
      <dgm:prSet presAssocID="{EC902926-0F1D-4725-8385-5BA8289659AB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B532A31-F8A9-4CC5-AF9F-9354CD33C821}" type="pres">
      <dgm:prSet presAssocID="{EC902926-0F1D-4725-8385-5BA8289659AB}" presName="ParentShape1" presStyleLbl="alignImgPlace1" presStyleIdx="0" presStyleCnt="2" custLinFactNeighborX="-1869" custLinFactNeighborY="16744">
        <dgm:presLayoutVars/>
      </dgm:prSet>
      <dgm:spPr/>
      <dgm:t>
        <a:bodyPr/>
        <a:lstStyle/>
        <a:p>
          <a:endParaRPr lang="en-US"/>
        </a:p>
      </dgm:t>
    </dgm:pt>
    <dgm:pt modelId="{90856706-0100-4B41-84F3-4A1769E65AAB}" type="pres">
      <dgm:prSet presAssocID="{EC902926-0F1D-4725-8385-5BA8289659AB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7B33185-700C-455C-9876-AC1BC5FAD266}" type="pres">
      <dgm:prSet presAssocID="{EC902926-0F1D-4725-8385-5BA8289659AB}" presName="ParentShape2" presStyleLbl="alignImgPlace1" presStyleIdx="1" presStyleCnt="2" custLinFactNeighborX="6496" custLinFactNeighborY="-23016">
        <dgm:presLayoutVars/>
      </dgm:prSet>
      <dgm:spPr/>
      <dgm:t>
        <a:bodyPr/>
        <a:lstStyle/>
        <a:p>
          <a:endParaRPr lang="en-US"/>
        </a:p>
      </dgm:t>
    </dgm:pt>
  </dgm:ptLst>
  <dgm:cxnLst>
    <dgm:cxn modelId="{8550F574-A9B6-4132-B377-D84ECED5EC43}" srcId="{5C4851FF-7D73-4B5E-B9CA-5FF6D3AE7301}" destId="{9B908C96-6C90-4C17-9DFB-89520D8CFCF1}" srcOrd="0" destOrd="0" parTransId="{D61D5F68-CF42-4EEB-8B25-88F1650A1749}" sibTransId="{40BCFCDE-9663-4313-9CAF-27CA9EFC5B8E}"/>
    <dgm:cxn modelId="{05103BE0-507C-421F-BAFF-0EFEF3F9971B}" type="presOf" srcId="{5C4851FF-7D73-4B5E-B9CA-5FF6D3AE7301}" destId="{77B33185-700C-455C-9876-AC1BC5FAD266}" srcOrd="1" destOrd="0" presId="urn:microsoft.com/office/officeart/2009/3/layout/OpposingIdeas"/>
    <dgm:cxn modelId="{14BD9608-CA9A-49B4-8CFD-18C2D39BA8CC}" type="presOf" srcId="{EC902926-0F1D-4725-8385-5BA8289659AB}" destId="{DED19566-5854-46F1-9C71-9C3A6D49BEB9}" srcOrd="0" destOrd="0" presId="urn:microsoft.com/office/officeart/2009/3/layout/OpposingIdeas"/>
    <dgm:cxn modelId="{8AF83C18-35FE-4311-B41A-D68A2250B4F4}" type="presOf" srcId="{9B908C96-6C90-4C17-9DFB-89520D8CFCF1}" destId="{6DE5D294-7F74-49AB-9B2F-73904F54900B}" srcOrd="0" destOrd="0" presId="urn:microsoft.com/office/officeart/2009/3/layout/OpposingIdeas"/>
    <dgm:cxn modelId="{24402AA6-B060-4C6D-A2F4-E2006E22AEC9}" srcId="{EC902926-0F1D-4725-8385-5BA8289659AB}" destId="{5D5F889B-DD73-46AF-8634-69FF9C26BCA6}" srcOrd="0" destOrd="0" parTransId="{04746ED8-3846-4871-8D70-5F08BD219D2B}" sibTransId="{6B70802F-504E-43D9-A3DB-EE9859CE54E1}"/>
    <dgm:cxn modelId="{BEA75100-5576-4ACB-AE3B-D50BB64EA293}" type="presOf" srcId="{5C4851FF-7D73-4B5E-B9CA-5FF6D3AE7301}" destId="{90856706-0100-4B41-84F3-4A1769E65AAB}" srcOrd="0" destOrd="0" presId="urn:microsoft.com/office/officeart/2009/3/layout/OpposingIdeas"/>
    <dgm:cxn modelId="{9F882D6A-F028-4669-B768-E3991182AB8E}" type="presOf" srcId="{741F503D-9C9C-48E8-9D7A-B27559B3DF3C}" destId="{1000166D-BA22-4C64-AC49-C6AEDA34AD6E}" srcOrd="0" destOrd="0" presId="urn:microsoft.com/office/officeart/2009/3/layout/OpposingIdeas"/>
    <dgm:cxn modelId="{4179DAC2-30B0-4058-B2B6-33484342BEFD}" type="presOf" srcId="{5D5F889B-DD73-46AF-8634-69FF9C26BCA6}" destId="{7B532A31-F8A9-4CC5-AF9F-9354CD33C821}" srcOrd="1" destOrd="0" presId="urn:microsoft.com/office/officeart/2009/3/layout/OpposingIdeas"/>
    <dgm:cxn modelId="{7868EBB3-8FA3-44D2-A074-F8ECF40C0592}" type="presOf" srcId="{5D5F889B-DD73-46AF-8634-69FF9C26BCA6}" destId="{D4E69B4D-63DD-4631-94A9-60BD01485009}" srcOrd="0" destOrd="0" presId="urn:microsoft.com/office/officeart/2009/3/layout/OpposingIdeas"/>
    <dgm:cxn modelId="{8CC28AD8-C631-4EB2-A468-046D1E0F1F0C}" srcId="{EC902926-0F1D-4725-8385-5BA8289659AB}" destId="{5C4851FF-7D73-4B5E-B9CA-5FF6D3AE7301}" srcOrd="1" destOrd="0" parTransId="{E0C8593F-223B-43B4-B4B7-122E321C17AD}" sibTransId="{3967851B-2CB0-4EB6-AC59-421416781B6B}"/>
    <dgm:cxn modelId="{4DFBBE1D-7B47-46E6-9159-DB4002D5B0ED}" srcId="{5D5F889B-DD73-46AF-8634-69FF9C26BCA6}" destId="{741F503D-9C9C-48E8-9D7A-B27559B3DF3C}" srcOrd="0" destOrd="0" parTransId="{5067C2B1-30FF-4820-B448-E00276306445}" sibTransId="{DABDB733-AF9D-4AA1-A2A4-0FB047E25AE2}"/>
    <dgm:cxn modelId="{F80BB28F-2130-4CB2-B333-1B0FE455F075}" type="presParOf" srcId="{DED19566-5854-46F1-9C71-9C3A6D49BEB9}" destId="{E5C68807-9561-4A45-9272-F19D64DF4296}" srcOrd="0" destOrd="0" presId="urn:microsoft.com/office/officeart/2009/3/layout/OpposingIdeas"/>
    <dgm:cxn modelId="{F8D31159-C8AD-4AEC-8BDD-9F733790E0CB}" type="presParOf" srcId="{DED19566-5854-46F1-9C71-9C3A6D49BEB9}" destId="{C470E66F-2BA8-4701-A091-C2A845E89EFF}" srcOrd="1" destOrd="0" presId="urn:microsoft.com/office/officeart/2009/3/layout/OpposingIdeas"/>
    <dgm:cxn modelId="{74C9495C-E274-4BDE-A719-0A7C4082BABD}" type="presParOf" srcId="{DED19566-5854-46F1-9C71-9C3A6D49BEB9}" destId="{1000166D-BA22-4C64-AC49-C6AEDA34AD6E}" srcOrd="2" destOrd="0" presId="urn:microsoft.com/office/officeart/2009/3/layout/OpposingIdeas"/>
    <dgm:cxn modelId="{CE1C63CC-A3C3-4FB3-B625-B684582A9327}" type="presParOf" srcId="{DED19566-5854-46F1-9C71-9C3A6D49BEB9}" destId="{6DE5D294-7F74-49AB-9B2F-73904F54900B}" srcOrd="3" destOrd="0" presId="urn:microsoft.com/office/officeart/2009/3/layout/OpposingIdeas"/>
    <dgm:cxn modelId="{3025649F-755F-4DA3-8659-E1D44B00897B}" type="presParOf" srcId="{DED19566-5854-46F1-9C71-9C3A6D49BEB9}" destId="{D4E69B4D-63DD-4631-94A9-60BD01485009}" srcOrd="4" destOrd="0" presId="urn:microsoft.com/office/officeart/2009/3/layout/OpposingIdeas"/>
    <dgm:cxn modelId="{14862323-C546-471A-8930-F6FFFA28C5D7}" type="presParOf" srcId="{DED19566-5854-46F1-9C71-9C3A6D49BEB9}" destId="{7B532A31-F8A9-4CC5-AF9F-9354CD33C821}" srcOrd="5" destOrd="0" presId="urn:microsoft.com/office/officeart/2009/3/layout/OpposingIdeas"/>
    <dgm:cxn modelId="{4A0F8683-3ACA-446D-9DA4-E91E6F653223}" type="presParOf" srcId="{DED19566-5854-46F1-9C71-9C3A6D49BEB9}" destId="{90856706-0100-4B41-84F3-4A1769E65AAB}" srcOrd="6" destOrd="0" presId="urn:microsoft.com/office/officeart/2009/3/layout/OpposingIdeas"/>
    <dgm:cxn modelId="{979A3AC6-DDE8-41E3-9CFD-D9E7AC1ECFF0}" type="presParOf" srcId="{DED19566-5854-46F1-9C71-9C3A6D49BEB9}" destId="{77B33185-700C-455C-9876-AC1BC5FAD266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50A003-29BA-4641-AE58-C4D467C930E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B9AA18B-00A8-42B6-BD7F-DBEA908FA2F7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600" dirty="0" smtClean="0">
              <a:solidFill>
                <a:schemeClr val="tx1"/>
              </a:solidFill>
            </a:rPr>
            <a:t>Social Teaching Practices</a:t>
          </a:r>
          <a:endParaRPr lang="en-US" sz="2600" dirty="0">
            <a:solidFill>
              <a:schemeClr val="tx1"/>
            </a:solidFill>
          </a:endParaRPr>
        </a:p>
      </dgm:t>
    </dgm:pt>
    <dgm:pt modelId="{238A7AB2-5763-4609-BF21-F2F4212BBFD3}" type="parTrans" cxnId="{DA6E342F-1847-44D9-B691-0F7C16DA9659}">
      <dgm:prSet/>
      <dgm:spPr/>
      <dgm:t>
        <a:bodyPr/>
        <a:lstStyle/>
        <a:p>
          <a:endParaRPr lang="en-US"/>
        </a:p>
      </dgm:t>
    </dgm:pt>
    <dgm:pt modelId="{7EF87527-1553-4775-BD6A-5EC9AF9F7C69}" type="sibTrans" cxnId="{DA6E342F-1847-44D9-B691-0F7C16DA9659}">
      <dgm:prSet/>
      <dgm:spPr/>
      <dgm:t>
        <a:bodyPr/>
        <a:lstStyle/>
        <a:p>
          <a:endParaRPr lang="en-US"/>
        </a:p>
      </dgm:t>
    </dgm:pt>
    <dgm:pt modelId="{32C82D7B-F1B1-4456-839C-4E44CACD437F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Warmth &amp; Support</a:t>
          </a:r>
          <a:endParaRPr lang="en-US" sz="2200" dirty="0">
            <a:solidFill>
              <a:schemeClr val="tx1"/>
            </a:solidFill>
          </a:endParaRPr>
        </a:p>
      </dgm:t>
    </dgm:pt>
    <dgm:pt modelId="{9DCD48D3-CB2E-457B-B332-F1313D0E285B}" type="parTrans" cxnId="{1A8AB451-E15A-476B-9D00-F1ACF3DD8EB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255E0DD-6D96-4002-86B6-3D3CBA4CD88B}" type="sibTrans" cxnId="{1A8AB451-E15A-476B-9D00-F1ACF3DD8EB9}">
      <dgm:prSet/>
      <dgm:spPr/>
      <dgm:t>
        <a:bodyPr/>
        <a:lstStyle/>
        <a:p>
          <a:endParaRPr lang="en-US"/>
        </a:p>
      </dgm:t>
    </dgm:pt>
    <dgm:pt modelId="{D4CFB373-F5A5-4439-95B9-E3D4008A9C63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Teacher Language</a:t>
          </a:r>
          <a:endParaRPr lang="en-US" sz="2200" dirty="0">
            <a:solidFill>
              <a:schemeClr val="tx1"/>
            </a:solidFill>
          </a:endParaRPr>
        </a:p>
      </dgm:t>
    </dgm:pt>
    <dgm:pt modelId="{33919843-B36A-44CB-993E-30BF67790F72}" type="parTrans" cxnId="{081DC106-CD05-48C2-A37B-DB0BC72CFBD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B738167-88F6-4E85-9D9B-388E5D368798}" type="sibTrans" cxnId="{081DC106-CD05-48C2-A37B-DB0BC72CFBDA}">
      <dgm:prSet/>
      <dgm:spPr/>
      <dgm:t>
        <a:bodyPr/>
        <a:lstStyle/>
        <a:p>
          <a:endParaRPr lang="en-US"/>
        </a:p>
      </dgm:t>
    </dgm:pt>
    <dgm:pt modelId="{D1440E2C-EA59-453A-91A1-E21F540DCEFE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Responsibility &amp; Choice</a:t>
          </a:r>
          <a:endParaRPr lang="en-US" sz="2200" dirty="0">
            <a:solidFill>
              <a:schemeClr val="tx1"/>
            </a:solidFill>
          </a:endParaRPr>
        </a:p>
      </dgm:t>
    </dgm:pt>
    <dgm:pt modelId="{6E73DFFC-307D-435A-9925-FC21FC293B80}" type="parTrans" cxnId="{129A09AE-EF2E-48B4-AA5C-3289092E68C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B0D690C-3005-4962-B9EB-F3D48876092E}" type="sibTrans" cxnId="{129A09AE-EF2E-48B4-AA5C-3289092E68C7}">
      <dgm:prSet/>
      <dgm:spPr/>
      <dgm:t>
        <a:bodyPr/>
        <a:lstStyle/>
        <a:p>
          <a:endParaRPr lang="en-US"/>
        </a:p>
      </dgm:t>
    </dgm:pt>
    <dgm:pt modelId="{FBF6B849-0502-4653-8FC4-B7D42A998BD7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Student-Centered Discipline</a:t>
          </a:r>
          <a:endParaRPr lang="en-US" sz="2200" dirty="0">
            <a:solidFill>
              <a:schemeClr val="tx1"/>
            </a:solidFill>
          </a:endParaRPr>
        </a:p>
      </dgm:t>
    </dgm:pt>
    <dgm:pt modelId="{CC1B901B-2174-4851-A0F3-7B44F62376BB}" type="parTrans" cxnId="{A69B5B52-D012-45E7-BDAB-D463BDA3A21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0963505-3A90-45C7-B59C-7A393C998A71}" type="sibTrans" cxnId="{A69B5B52-D012-45E7-BDAB-D463BDA3A218}">
      <dgm:prSet/>
      <dgm:spPr/>
      <dgm:t>
        <a:bodyPr/>
        <a:lstStyle/>
        <a:p>
          <a:endParaRPr lang="en-US"/>
        </a:p>
      </dgm:t>
    </dgm:pt>
    <dgm:pt modelId="{FEF30893-7E4C-4F05-A06E-AC6E7B2B3FDD}" type="pres">
      <dgm:prSet presAssocID="{5050A003-29BA-4641-AE58-C4D467C930E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911F5D-145C-46D5-861E-7D0F609EC0EA}" type="pres">
      <dgm:prSet presAssocID="{5B9AA18B-00A8-42B6-BD7F-DBEA908FA2F7}" presName="root1" presStyleCnt="0"/>
      <dgm:spPr/>
    </dgm:pt>
    <dgm:pt modelId="{96FD2D20-17FC-4FB6-91BD-63FF7CD8380B}" type="pres">
      <dgm:prSet presAssocID="{5B9AA18B-00A8-42B6-BD7F-DBEA908FA2F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DD0242-651D-4FE7-996D-2B571D434597}" type="pres">
      <dgm:prSet presAssocID="{5B9AA18B-00A8-42B6-BD7F-DBEA908FA2F7}" presName="level2hierChild" presStyleCnt="0"/>
      <dgm:spPr/>
    </dgm:pt>
    <dgm:pt modelId="{CFD1F813-EB43-47BA-8886-829077E8CC66}" type="pres">
      <dgm:prSet presAssocID="{9DCD48D3-CB2E-457B-B332-F1313D0E285B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EAEE0F7B-F498-4854-B81C-65A4095915FE}" type="pres">
      <dgm:prSet presAssocID="{9DCD48D3-CB2E-457B-B332-F1313D0E285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C09E3A3-8290-4F16-B66C-D2892E9D1909}" type="pres">
      <dgm:prSet presAssocID="{32C82D7B-F1B1-4456-839C-4E44CACD437F}" presName="root2" presStyleCnt="0"/>
      <dgm:spPr/>
    </dgm:pt>
    <dgm:pt modelId="{5C98BC95-4883-431D-B609-96E02A521B48}" type="pres">
      <dgm:prSet presAssocID="{32C82D7B-F1B1-4456-839C-4E44CACD437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C951CE-5225-460C-ADDF-29B0D08EFC52}" type="pres">
      <dgm:prSet presAssocID="{32C82D7B-F1B1-4456-839C-4E44CACD437F}" presName="level3hierChild" presStyleCnt="0"/>
      <dgm:spPr/>
    </dgm:pt>
    <dgm:pt modelId="{F15EB1C7-C25C-49A9-B277-4D94A7D540A4}" type="pres">
      <dgm:prSet presAssocID="{33919843-B36A-44CB-993E-30BF67790F72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B90C7C68-A957-494D-BE11-AF001F0AE6F2}" type="pres">
      <dgm:prSet presAssocID="{33919843-B36A-44CB-993E-30BF67790F7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059A638-C712-4F83-8905-496814F61DB2}" type="pres">
      <dgm:prSet presAssocID="{D4CFB373-F5A5-4439-95B9-E3D4008A9C63}" presName="root2" presStyleCnt="0"/>
      <dgm:spPr/>
    </dgm:pt>
    <dgm:pt modelId="{ED0EDE5A-FC71-4DD3-9987-85830568908E}" type="pres">
      <dgm:prSet presAssocID="{D4CFB373-F5A5-4439-95B9-E3D4008A9C6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A9FBE0-87D6-4511-96A3-F838D1D34266}" type="pres">
      <dgm:prSet presAssocID="{D4CFB373-F5A5-4439-95B9-E3D4008A9C63}" presName="level3hierChild" presStyleCnt="0"/>
      <dgm:spPr/>
    </dgm:pt>
    <dgm:pt modelId="{9BCC74BF-2ADF-4193-A1E3-FE6AA869AC96}" type="pres">
      <dgm:prSet presAssocID="{6E73DFFC-307D-435A-9925-FC21FC293B80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FE6318C0-DC73-429E-8398-A3827FAEC34B}" type="pres">
      <dgm:prSet presAssocID="{6E73DFFC-307D-435A-9925-FC21FC293B8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E3DBB58-B846-4F86-95B6-8739E79D90C9}" type="pres">
      <dgm:prSet presAssocID="{D1440E2C-EA59-453A-91A1-E21F540DCEFE}" presName="root2" presStyleCnt="0"/>
      <dgm:spPr/>
    </dgm:pt>
    <dgm:pt modelId="{7C4F0092-E0E7-441A-A591-D08EC4AE1727}" type="pres">
      <dgm:prSet presAssocID="{D1440E2C-EA59-453A-91A1-E21F540DCEF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E16F00-524F-4F62-8E4E-4A8EA95809D9}" type="pres">
      <dgm:prSet presAssocID="{D1440E2C-EA59-453A-91A1-E21F540DCEFE}" presName="level3hierChild" presStyleCnt="0"/>
      <dgm:spPr/>
    </dgm:pt>
    <dgm:pt modelId="{39BCB69E-AA7E-4665-9C8C-96091C11A0FD}" type="pres">
      <dgm:prSet presAssocID="{CC1B901B-2174-4851-A0F3-7B44F62376BB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E5532895-7353-4AC3-A885-2680F2AD8092}" type="pres">
      <dgm:prSet presAssocID="{CC1B901B-2174-4851-A0F3-7B44F62376B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B4EA108-341E-4F88-BD0B-C99C53C1C3A7}" type="pres">
      <dgm:prSet presAssocID="{FBF6B849-0502-4653-8FC4-B7D42A998BD7}" presName="root2" presStyleCnt="0"/>
      <dgm:spPr/>
    </dgm:pt>
    <dgm:pt modelId="{23E1E4A6-1616-442B-8766-27016B026F8F}" type="pres">
      <dgm:prSet presAssocID="{FBF6B849-0502-4653-8FC4-B7D42A998BD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FA682-F708-4187-932B-9AB7A721EB46}" type="pres">
      <dgm:prSet presAssocID="{FBF6B849-0502-4653-8FC4-B7D42A998BD7}" presName="level3hierChild" presStyleCnt="0"/>
      <dgm:spPr/>
    </dgm:pt>
  </dgm:ptLst>
  <dgm:cxnLst>
    <dgm:cxn modelId="{8E402088-F82F-4A69-A33F-933968A93D1D}" type="presOf" srcId="{FBF6B849-0502-4653-8FC4-B7D42A998BD7}" destId="{23E1E4A6-1616-442B-8766-27016B026F8F}" srcOrd="0" destOrd="0" presId="urn:microsoft.com/office/officeart/2008/layout/HorizontalMultiLevelHierarchy"/>
    <dgm:cxn modelId="{814BAC14-60F7-4BCC-B829-EF1121B03DA4}" type="presOf" srcId="{D1440E2C-EA59-453A-91A1-E21F540DCEFE}" destId="{7C4F0092-E0E7-441A-A591-D08EC4AE1727}" srcOrd="0" destOrd="0" presId="urn:microsoft.com/office/officeart/2008/layout/HorizontalMultiLevelHierarchy"/>
    <dgm:cxn modelId="{129A09AE-EF2E-48B4-AA5C-3289092E68C7}" srcId="{5B9AA18B-00A8-42B6-BD7F-DBEA908FA2F7}" destId="{D1440E2C-EA59-453A-91A1-E21F540DCEFE}" srcOrd="2" destOrd="0" parTransId="{6E73DFFC-307D-435A-9925-FC21FC293B80}" sibTransId="{4B0D690C-3005-4962-B9EB-F3D48876092E}"/>
    <dgm:cxn modelId="{8D052940-46D5-4045-8B44-4A7805027671}" type="presOf" srcId="{CC1B901B-2174-4851-A0F3-7B44F62376BB}" destId="{39BCB69E-AA7E-4665-9C8C-96091C11A0FD}" srcOrd="0" destOrd="0" presId="urn:microsoft.com/office/officeart/2008/layout/HorizontalMultiLevelHierarchy"/>
    <dgm:cxn modelId="{6097AF64-C46D-43C4-A824-C549F081285B}" type="presOf" srcId="{32C82D7B-F1B1-4456-839C-4E44CACD437F}" destId="{5C98BC95-4883-431D-B609-96E02A521B48}" srcOrd="0" destOrd="0" presId="urn:microsoft.com/office/officeart/2008/layout/HorizontalMultiLevelHierarchy"/>
    <dgm:cxn modelId="{1A8AB451-E15A-476B-9D00-F1ACF3DD8EB9}" srcId="{5B9AA18B-00A8-42B6-BD7F-DBEA908FA2F7}" destId="{32C82D7B-F1B1-4456-839C-4E44CACD437F}" srcOrd="0" destOrd="0" parTransId="{9DCD48D3-CB2E-457B-B332-F1313D0E285B}" sibTransId="{4255E0DD-6D96-4002-86B6-3D3CBA4CD88B}"/>
    <dgm:cxn modelId="{3022BF43-11B5-4BDB-901A-42FA80640E06}" type="presOf" srcId="{5B9AA18B-00A8-42B6-BD7F-DBEA908FA2F7}" destId="{96FD2D20-17FC-4FB6-91BD-63FF7CD8380B}" srcOrd="0" destOrd="0" presId="urn:microsoft.com/office/officeart/2008/layout/HorizontalMultiLevelHierarchy"/>
    <dgm:cxn modelId="{A69B5B52-D012-45E7-BDAB-D463BDA3A218}" srcId="{5B9AA18B-00A8-42B6-BD7F-DBEA908FA2F7}" destId="{FBF6B849-0502-4653-8FC4-B7D42A998BD7}" srcOrd="3" destOrd="0" parTransId="{CC1B901B-2174-4851-A0F3-7B44F62376BB}" sibTransId="{E0963505-3A90-45C7-B59C-7A393C998A71}"/>
    <dgm:cxn modelId="{57C2272A-E18A-426D-A787-FD3737FCDA21}" type="presOf" srcId="{6E73DFFC-307D-435A-9925-FC21FC293B80}" destId="{9BCC74BF-2ADF-4193-A1E3-FE6AA869AC96}" srcOrd="0" destOrd="0" presId="urn:microsoft.com/office/officeart/2008/layout/HorizontalMultiLevelHierarchy"/>
    <dgm:cxn modelId="{66D99AC2-2847-4663-9663-879390A0A9D2}" type="presOf" srcId="{33919843-B36A-44CB-993E-30BF67790F72}" destId="{B90C7C68-A957-494D-BE11-AF001F0AE6F2}" srcOrd="1" destOrd="0" presId="urn:microsoft.com/office/officeart/2008/layout/HorizontalMultiLevelHierarchy"/>
    <dgm:cxn modelId="{A4B17320-11D5-4AB9-AA18-ED96CA8C3294}" type="presOf" srcId="{9DCD48D3-CB2E-457B-B332-F1313D0E285B}" destId="{CFD1F813-EB43-47BA-8886-829077E8CC66}" srcOrd="0" destOrd="0" presId="urn:microsoft.com/office/officeart/2008/layout/HorizontalMultiLevelHierarchy"/>
    <dgm:cxn modelId="{EDE44909-EEB1-47E2-8E8E-13EE748AEAA5}" type="presOf" srcId="{D4CFB373-F5A5-4439-95B9-E3D4008A9C63}" destId="{ED0EDE5A-FC71-4DD3-9987-85830568908E}" srcOrd="0" destOrd="0" presId="urn:microsoft.com/office/officeart/2008/layout/HorizontalMultiLevelHierarchy"/>
    <dgm:cxn modelId="{80050D8B-2932-41A3-ACF6-D343BE6E84AB}" type="presOf" srcId="{CC1B901B-2174-4851-A0F3-7B44F62376BB}" destId="{E5532895-7353-4AC3-A885-2680F2AD8092}" srcOrd="1" destOrd="0" presId="urn:microsoft.com/office/officeart/2008/layout/HorizontalMultiLevelHierarchy"/>
    <dgm:cxn modelId="{081DC106-CD05-48C2-A37B-DB0BC72CFBDA}" srcId="{5B9AA18B-00A8-42B6-BD7F-DBEA908FA2F7}" destId="{D4CFB373-F5A5-4439-95B9-E3D4008A9C63}" srcOrd="1" destOrd="0" parTransId="{33919843-B36A-44CB-993E-30BF67790F72}" sibTransId="{FB738167-88F6-4E85-9D9B-388E5D368798}"/>
    <dgm:cxn modelId="{05FBA7D1-FA07-4542-A44F-646035CC6D79}" type="presOf" srcId="{5050A003-29BA-4641-AE58-C4D467C930E1}" destId="{FEF30893-7E4C-4F05-A06E-AC6E7B2B3FDD}" srcOrd="0" destOrd="0" presId="urn:microsoft.com/office/officeart/2008/layout/HorizontalMultiLevelHierarchy"/>
    <dgm:cxn modelId="{DA597F93-FB9D-4052-9486-1F288550973F}" type="presOf" srcId="{9DCD48D3-CB2E-457B-B332-F1313D0E285B}" destId="{EAEE0F7B-F498-4854-B81C-65A4095915FE}" srcOrd="1" destOrd="0" presId="urn:microsoft.com/office/officeart/2008/layout/HorizontalMultiLevelHierarchy"/>
    <dgm:cxn modelId="{6D5E8F9F-0C82-405E-9D42-CBA9D8F75C71}" type="presOf" srcId="{6E73DFFC-307D-435A-9925-FC21FC293B80}" destId="{FE6318C0-DC73-429E-8398-A3827FAEC34B}" srcOrd="1" destOrd="0" presId="urn:microsoft.com/office/officeart/2008/layout/HorizontalMultiLevelHierarchy"/>
    <dgm:cxn modelId="{DA6E342F-1847-44D9-B691-0F7C16DA9659}" srcId="{5050A003-29BA-4641-AE58-C4D467C930E1}" destId="{5B9AA18B-00A8-42B6-BD7F-DBEA908FA2F7}" srcOrd="0" destOrd="0" parTransId="{238A7AB2-5763-4609-BF21-F2F4212BBFD3}" sibTransId="{7EF87527-1553-4775-BD6A-5EC9AF9F7C69}"/>
    <dgm:cxn modelId="{3AAC17EC-D808-495B-B5E3-B262F9C8DD17}" type="presOf" srcId="{33919843-B36A-44CB-993E-30BF67790F72}" destId="{F15EB1C7-C25C-49A9-B277-4D94A7D540A4}" srcOrd="0" destOrd="0" presId="urn:microsoft.com/office/officeart/2008/layout/HorizontalMultiLevelHierarchy"/>
    <dgm:cxn modelId="{0E6214D3-7349-4348-B0ED-D81251962E41}" type="presParOf" srcId="{FEF30893-7E4C-4F05-A06E-AC6E7B2B3FDD}" destId="{E3911F5D-145C-46D5-861E-7D0F609EC0EA}" srcOrd="0" destOrd="0" presId="urn:microsoft.com/office/officeart/2008/layout/HorizontalMultiLevelHierarchy"/>
    <dgm:cxn modelId="{956CD47E-E0DE-4E97-AE42-04B752DD8CBD}" type="presParOf" srcId="{E3911F5D-145C-46D5-861E-7D0F609EC0EA}" destId="{96FD2D20-17FC-4FB6-91BD-63FF7CD8380B}" srcOrd="0" destOrd="0" presId="urn:microsoft.com/office/officeart/2008/layout/HorizontalMultiLevelHierarchy"/>
    <dgm:cxn modelId="{E78AC5BF-49B2-4E2B-84D3-2750F965F693}" type="presParOf" srcId="{E3911F5D-145C-46D5-861E-7D0F609EC0EA}" destId="{FDDD0242-651D-4FE7-996D-2B571D434597}" srcOrd="1" destOrd="0" presId="urn:microsoft.com/office/officeart/2008/layout/HorizontalMultiLevelHierarchy"/>
    <dgm:cxn modelId="{580994B5-CB5C-4EDD-979A-DCB431647CE3}" type="presParOf" srcId="{FDDD0242-651D-4FE7-996D-2B571D434597}" destId="{CFD1F813-EB43-47BA-8886-829077E8CC66}" srcOrd="0" destOrd="0" presId="urn:microsoft.com/office/officeart/2008/layout/HorizontalMultiLevelHierarchy"/>
    <dgm:cxn modelId="{5FD9D666-CD7F-474A-AAEC-26512B61ED55}" type="presParOf" srcId="{CFD1F813-EB43-47BA-8886-829077E8CC66}" destId="{EAEE0F7B-F498-4854-B81C-65A4095915FE}" srcOrd="0" destOrd="0" presId="urn:microsoft.com/office/officeart/2008/layout/HorizontalMultiLevelHierarchy"/>
    <dgm:cxn modelId="{B71525BF-E2DA-488A-BC27-6BE9D67770F4}" type="presParOf" srcId="{FDDD0242-651D-4FE7-996D-2B571D434597}" destId="{2C09E3A3-8290-4F16-B66C-D2892E9D1909}" srcOrd="1" destOrd="0" presId="urn:microsoft.com/office/officeart/2008/layout/HorizontalMultiLevelHierarchy"/>
    <dgm:cxn modelId="{65A2C362-542E-4F1B-A264-D9C5A783784A}" type="presParOf" srcId="{2C09E3A3-8290-4F16-B66C-D2892E9D1909}" destId="{5C98BC95-4883-431D-B609-96E02A521B48}" srcOrd="0" destOrd="0" presId="urn:microsoft.com/office/officeart/2008/layout/HorizontalMultiLevelHierarchy"/>
    <dgm:cxn modelId="{EF7A537B-EC5D-4F6E-86A1-8D7C3ACF664C}" type="presParOf" srcId="{2C09E3A3-8290-4F16-B66C-D2892E9D1909}" destId="{12C951CE-5225-460C-ADDF-29B0D08EFC52}" srcOrd="1" destOrd="0" presId="urn:microsoft.com/office/officeart/2008/layout/HorizontalMultiLevelHierarchy"/>
    <dgm:cxn modelId="{EBAEC1C1-A638-48BD-B0F4-AC202E41CE2B}" type="presParOf" srcId="{FDDD0242-651D-4FE7-996D-2B571D434597}" destId="{F15EB1C7-C25C-49A9-B277-4D94A7D540A4}" srcOrd="2" destOrd="0" presId="urn:microsoft.com/office/officeart/2008/layout/HorizontalMultiLevelHierarchy"/>
    <dgm:cxn modelId="{26571511-8886-472C-8E48-20578B8532BB}" type="presParOf" srcId="{F15EB1C7-C25C-49A9-B277-4D94A7D540A4}" destId="{B90C7C68-A957-494D-BE11-AF001F0AE6F2}" srcOrd="0" destOrd="0" presId="urn:microsoft.com/office/officeart/2008/layout/HorizontalMultiLevelHierarchy"/>
    <dgm:cxn modelId="{67A9C293-FEA4-4C50-9889-A2CCCE7B0676}" type="presParOf" srcId="{FDDD0242-651D-4FE7-996D-2B571D434597}" destId="{4059A638-C712-4F83-8905-496814F61DB2}" srcOrd="3" destOrd="0" presId="urn:microsoft.com/office/officeart/2008/layout/HorizontalMultiLevelHierarchy"/>
    <dgm:cxn modelId="{49B5CF4A-E94A-4A2E-A9E0-6E9D7DF5A491}" type="presParOf" srcId="{4059A638-C712-4F83-8905-496814F61DB2}" destId="{ED0EDE5A-FC71-4DD3-9987-85830568908E}" srcOrd="0" destOrd="0" presId="urn:microsoft.com/office/officeart/2008/layout/HorizontalMultiLevelHierarchy"/>
    <dgm:cxn modelId="{2AA0AC78-D436-4DB4-8E06-5E2CADE76DEC}" type="presParOf" srcId="{4059A638-C712-4F83-8905-496814F61DB2}" destId="{BEA9FBE0-87D6-4511-96A3-F838D1D34266}" srcOrd="1" destOrd="0" presId="urn:microsoft.com/office/officeart/2008/layout/HorizontalMultiLevelHierarchy"/>
    <dgm:cxn modelId="{0E1ACEDC-BD8E-4AB7-997A-FEF28CDCD1A1}" type="presParOf" srcId="{FDDD0242-651D-4FE7-996D-2B571D434597}" destId="{9BCC74BF-2ADF-4193-A1E3-FE6AA869AC96}" srcOrd="4" destOrd="0" presId="urn:microsoft.com/office/officeart/2008/layout/HorizontalMultiLevelHierarchy"/>
    <dgm:cxn modelId="{CB53E59B-CED5-429E-8BAB-BEE2388E32DA}" type="presParOf" srcId="{9BCC74BF-2ADF-4193-A1E3-FE6AA869AC96}" destId="{FE6318C0-DC73-429E-8398-A3827FAEC34B}" srcOrd="0" destOrd="0" presId="urn:microsoft.com/office/officeart/2008/layout/HorizontalMultiLevelHierarchy"/>
    <dgm:cxn modelId="{250642C9-DE1F-448E-BB45-AE0EFFD43292}" type="presParOf" srcId="{FDDD0242-651D-4FE7-996D-2B571D434597}" destId="{7E3DBB58-B846-4F86-95B6-8739E79D90C9}" srcOrd="5" destOrd="0" presId="urn:microsoft.com/office/officeart/2008/layout/HorizontalMultiLevelHierarchy"/>
    <dgm:cxn modelId="{2BF96154-8640-4F1E-9726-64844B1697C0}" type="presParOf" srcId="{7E3DBB58-B846-4F86-95B6-8739E79D90C9}" destId="{7C4F0092-E0E7-441A-A591-D08EC4AE1727}" srcOrd="0" destOrd="0" presId="urn:microsoft.com/office/officeart/2008/layout/HorizontalMultiLevelHierarchy"/>
    <dgm:cxn modelId="{DA2DD239-461F-4A6C-8D2D-CC0B94E96AE1}" type="presParOf" srcId="{7E3DBB58-B846-4F86-95B6-8739E79D90C9}" destId="{75E16F00-524F-4F62-8E4E-4A8EA95809D9}" srcOrd="1" destOrd="0" presId="urn:microsoft.com/office/officeart/2008/layout/HorizontalMultiLevelHierarchy"/>
    <dgm:cxn modelId="{E43AA7ED-7B55-4D96-888F-B762AD08B9F2}" type="presParOf" srcId="{FDDD0242-651D-4FE7-996D-2B571D434597}" destId="{39BCB69E-AA7E-4665-9C8C-96091C11A0FD}" srcOrd="6" destOrd="0" presId="urn:microsoft.com/office/officeart/2008/layout/HorizontalMultiLevelHierarchy"/>
    <dgm:cxn modelId="{4FE99BEE-07D7-4F1D-BB1C-3ED9BFE1878C}" type="presParOf" srcId="{39BCB69E-AA7E-4665-9C8C-96091C11A0FD}" destId="{E5532895-7353-4AC3-A885-2680F2AD8092}" srcOrd="0" destOrd="0" presId="urn:microsoft.com/office/officeart/2008/layout/HorizontalMultiLevelHierarchy"/>
    <dgm:cxn modelId="{1B56F158-50C3-460E-A9B2-5520343BF9E4}" type="presParOf" srcId="{FDDD0242-651D-4FE7-996D-2B571D434597}" destId="{9B4EA108-341E-4F88-BD0B-C99C53C1C3A7}" srcOrd="7" destOrd="0" presId="urn:microsoft.com/office/officeart/2008/layout/HorizontalMultiLevelHierarchy"/>
    <dgm:cxn modelId="{D9E8A5AB-C319-4F3B-A44A-5C2E62FB2BF6}" type="presParOf" srcId="{9B4EA108-341E-4F88-BD0B-C99C53C1C3A7}" destId="{23E1E4A6-1616-442B-8766-27016B026F8F}" srcOrd="0" destOrd="0" presId="urn:microsoft.com/office/officeart/2008/layout/HorizontalMultiLevelHierarchy"/>
    <dgm:cxn modelId="{4B586E9B-7CB9-4B7A-AE1D-36E69E8DDB26}" type="presParOf" srcId="{9B4EA108-341E-4F88-BD0B-C99C53C1C3A7}" destId="{37EFA682-F708-4187-932B-9AB7A721EB4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50A003-29BA-4641-AE58-C4D467C930E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9AA18B-00A8-42B6-BD7F-DBEA908FA2F7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600" dirty="0" smtClean="0"/>
            <a:t>Instructional Teaching Practices</a:t>
          </a:r>
          <a:endParaRPr lang="en-US" sz="2600" dirty="0"/>
        </a:p>
      </dgm:t>
    </dgm:pt>
    <dgm:pt modelId="{238A7AB2-5763-4609-BF21-F2F4212BBFD3}" type="parTrans" cxnId="{DA6E342F-1847-44D9-B691-0F7C16DA9659}">
      <dgm:prSet/>
      <dgm:spPr/>
      <dgm:t>
        <a:bodyPr/>
        <a:lstStyle/>
        <a:p>
          <a:endParaRPr lang="en-US"/>
        </a:p>
      </dgm:t>
    </dgm:pt>
    <dgm:pt modelId="{7EF87527-1553-4775-BD6A-5EC9AF9F7C69}" type="sibTrans" cxnId="{DA6E342F-1847-44D9-B691-0F7C16DA9659}">
      <dgm:prSet/>
      <dgm:spPr/>
      <dgm:t>
        <a:bodyPr/>
        <a:lstStyle/>
        <a:p>
          <a:endParaRPr lang="en-US"/>
        </a:p>
      </dgm:t>
    </dgm:pt>
    <dgm:pt modelId="{32C82D7B-F1B1-4456-839C-4E44CACD437F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200" dirty="0" smtClean="0"/>
            <a:t>Cooperative Learning</a:t>
          </a:r>
          <a:endParaRPr lang="en-US" sz="2200" dirty="0"/>
        </a:p>
      </dgm:t>
    </dgm:pt>
    <dgm:pt modelId="{9DCD48D3-CB2E-457B-B332-F1313D0E285B}" type="parTrans" cxnId="{1A8AB451-E15A-476B-9D00-F1ACF3DD8EB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255E0DD-6D96-4002-86B6-3D3CBA4CD88B}" type="sibTrans" cxnId="{1A8AB451-E15A-476B-9D00-F1ACF3DD8EB9}">
      <dgm:prSet/>
      <dgm:spPr/>
      <dgm:t>
        <a:bodyPr/>
        <a:lstStyle/>
        <a:p>
          <a:endParaRPr lang="en-US"/>
        </a:p>
      </dgm:t>
    </dgm:pt>
    <dgm:pt modelId="{D4CFB373-F5A5-4439-95B9-E3D4008A9C63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200" dirty="0" smtClean="0"/>
            <a:t>Classroom Discussions</a:t>
          </a:r>
          <a:endParaRPr lang="en-US" sz="2200" dirty="0"/>
        </a:p>
      </dgm:t>
    </dgm:pt>
    <dgm:pt modelId="{33919843-B36A-44CB-993E-30BF67790F72}" type="parTrans" cxnId="{081DC106-CD05-48C2-A37B-DB0BC72CFBD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B738167-88F6-4E85-9D9B-388E5D368798}" type="sibTrans" cxnId="{081DC106-CD05-48C2-A37B-DB0BC72CFBDA}">
      <dgm:prSet/>
      <dgm:spPr/>
      <dgm:t>
        <a:bodyPr/>
        <a:lstStyle/>
        <a:p>
          <a:endParaRPr lang="en-US"/>
        </a:p>
      </dgm:t>
    </dgm:pt>
    <dgm:pt modelId="{D1440E2C-EA59-453A-91A1-E21F540DCEFE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200" dirty="0" smtClean="0"/>
            <a:t>Self-Assessment &amp; Self-Reflection</a:t>
          </a:r>
          <a:endParaRPr lang="en-US" sz="2200" dirty="0"/>
        </a:p>
      </dgm:t>
    </dgm:pt>
    <dgm:pt modelId="{6E73DFFC-307D-435A-9925-FC21FC293B80}" type="parTrans" cxnId="{129A09AE-EF2E-48B4-AA5C-3289092E68C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B0D690C-3005-4962-B9EB-F3D48876092E}" type="sibTrans" cxnId="{129A09AE-EF2E-48B4-AA5C-3289092E68C7}">
      <dgm:prSet/>
      <dgm:spPr/>
      <dgm:t>
        <a:bodyPr/>
        <a:lstStyle/>
        <a:p>
          <a:endParaRPr lang="en-US"/>
        </a:p>
      </dgm:t>
    </dgm:pt>
    <dgm:pt modelId="{FBF6B849-0502-4653-8FC4-B7D42A998BD7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200" dirty="0" smtClean="0"/>
            <a:t>Balanced  Instruction</a:t>
          </a:r>
          <a:endParaRPr lang="en-US" sz="2200" dirty="0"/>
        </a:p>
      </dgm:t>
    </dgm:pt>
    <dgm:pt modelId="{CC1B901B-2174-4851-A0F3-7B44F62376BB}" type="parTrans" cxnId="{A69B5B52-D012-45E7-BDAB-D463BDA3A21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0963505-3A90-45C7-B59C-7A393C998A71}" type="sibTrans" cxnId="{A69B5B52-D012-45E7-BDAB-D463BDA3A218}">
      <dgm:prSet/>
      <dgm:spPr/>
      <dgm:t>
        <a:bodyPr/>
        <a:lstStyle/>
        <a:p>
          <a:endParaRPr lang="en-US"/>
        </a:p>
      </dgm:t>
    </dgm:pt>
    <dgm:pt modelId="{C1846E9F-C21A-47D4-9EAF-B467E1113AF7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200" dirty="0" smtClean="0"/>
            <a:t>Academic Press &amp; Expectation</a:t>
          </a:r>
          <a:endParaRPr lang="en-US" sz="2200" dirty="0"/>
        </a:p>
      </dgm:t>
    </dgm:pt>
    <dgm:pt modelId="{9F4B8F6C-CE0E-4189-88E6-6EAD1669042A}" type="parTrans" cxnId="{0E14E21A-95FF-4006-898A-C9BAD4709B5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BE2ED66-D6C8-40F9-838B-EB7EE05AB2FC}" type="sibTrans" cxnId="{0E14E21A-95FF-4006-898A-C9BAD4709B59}">
      <dgm:prSet/>
      <dgm:spPr/>
      <dgm:t>
        <a:bodyPr/>
        <a:lstStyle/>
        <a:p>
          <a:endParaRPr lang="en-US"/>
        </a:p>
      </dgm:t>
    </dgm:pt>
    <dgm:pt modelId="{B42C97C2-84DA-40D7-A84C-F4B91D7BA60F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200" dirty="0" smtClean="0"/>
            <a:t>Competence Building</a:t>
          </a:r>
          <a:endParaRPr lang="en-US" sz="2200" dirty="0"/>
        </a:p>
      </dgm:t>
    </dgm:pt>
    <dgm:pt modelId="{1B817769-C7D1-4A6F-AAC4-FA48A7AEF77B}" type="parTrans" cxnId="{846B22AB-C4FA-48D2-B3F6-8F18897E52F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AEAC9A8-718A-4242-9CA1-BCE16290A3F8}" type="sibTrans" cxnId="{846B22AB-C4FA-48D2-B3F6-8F18897E52F6}">
      <dgm:prSet/>
      <dgm:spPr/>
      <dgm:t>
        <a:bodyPr/>
        <a:lstStyle/>
        <a:p>
          <a:endParaRPr lang="en-US"/>
        </a:p>
      </dgm:t>
    </dgm:pt>
    <dgm:pt modelId="{FEF30893-7E4C-4F05-A06E-AC6E7B2B3FDD}" type="pres">
      <dgm:prSet presAssocID="{5050A003-29BA-4641-AE58-C4D467C930E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911F5D-145C-46D5-861E-7D0F609EC0EA}" type="pres">
      <dgm:prSet presAssocID="{5B9AA18B-00A8-42B6-BD7F-DBEA908FA2F7}" presName="root1" presStyleCnt="0"/>
      <dgm:spPr/>
    </dgm:pt>
    <dgm:pt modelId="{96FD2D20-17FC-4FB6-91BD-63FF7CD8380B}" type="pres">
      <dgm:prSet presAssocID="{5B9AA18B-00A8-42B6-BD7F-DBEA908FA2F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DD0242-651D-4FE7-996D-2B571D434597}" type="pres">
      <dgm:prSet presAssocID="{5B9AA18B-00A8-42B6-BD7F-DBEA908FA2F7}" presName="level2hierChild" presStyleCnt="0"/>
      <dgm:spPr/>
    </dgm:pt>
    <dgm:pt modelId="{CFD1F813-EB43-47BA-8886-829077E8CC66}" type="pres">
      <dgm:prSet presAssocID="{9DCD48D3-CB2E-457B-B332-F1313D0E285B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EAEE0F7B-F498-4854-B81C-65A4095915FE}" type="pres">
      <dgm:prSet presAssocID="{9DCD48D3-CB2E-457B-B332-F1313D0E285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2C09E3A3-8290-4F16-B66C-D2892E9D1909}" type="pres">
      <dgm:prSet presAssocID="{32C82D7B-F1B1-4456-839C-4E44CACD437F}" presName="root2" presStyleCnt="0"/>
      <dgm:spPr/>
    </dgm:pt>
    <dgm:pt modelId="{5C98BC95-4883-431D-B609-96E02A521B48}" type="pres">
      <dgm:prSet presAssocID="{32C82D7B-F1B1-4456-839C-4E44CACD437F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C951CE-5225-460C-ADDF-29B0D08EFC52}" type="pres">
      <dgm:prSet presAssocID="{32C82D7B-F1B1-4456-839C-4E44CACD437F}" presName="level3hierChild" presStyleCnt="0"/>
      <dgm:spPr/>
    </dgm:pt>
    <dgm:pt modelId="{F15EB1C7-C25C-49A9-B277-4D94A7D540A4}" type="pres">
      <dgm:prSet presAssocID="{33919843-B36A-44CB-993E-30BF67790F72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B90C7C68-A957-494D-BE11-AF001F0AE6F2}" type="pres">
      <dgm:prSet presAssocID="{33919843-B36A-44CB-993E-30BF67790F72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059A638-C712-4F83-8905-496814F61DB2}" type="pres">
      <dgm:prSet presAssocID="{D4CFB373-F5A5-4439-95B9-E3D4008A9C63}" presName="root2" presStyleCnt="0"/>
      <dgm:spPr/>
    </dgm:pt>
    <dgm:pt modelId="{ED0EDE5A-FC71-4DD3-9987-85830568908E}" type="pres">
      <dgm:prSet presAssocID="{D4CFB373-F5A5-4439-95B9-E3D4008A9C63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A9FBE0-87D6-4511-96A3-F838D1D34266}" type="pres">
      <dgm:prSet presAssocID="{D4CFB373-F5A5-4439-95B9-E3D4008A9C63}" presName="level3hierChild" presStyleCnt="0"/>
      <dgm:spPr/>
    </dgm:pt>
    <dgm:pt modelId="{9BCC74BF-2ADF-4193-A1E3-FE6AA869AC96}" type="pres">
      <dgm:prSet presAssocID="{6E73DFFC-307D-435A-9925-FC21FC293B80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FE6318C0-DC73-429E-8398-A3827FAEC34B}" type="pres">
      <dgm:prSet presAssocID="{6E73DFFC-307D-435A-9925-FC21FC293B8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E3DBB58-B846-4F86-95B6-8739E79D90C9}" type="pres">
      <dgm:prSet presAssocID="{D1440E2C-EA59-453A-91A1-E21F540DCEFE}" presName="root2" presStyleCnt="0"/>
      <dgm:spPr/>
    </dgm:pt>
    <dgm:pt modelId="{7C4F0092-E0E7-441A-A591-D08EC4AE1727}" type="pres">
      <dgm:prSet presAssocID="{D1440E2C-EA59-453A-91A1-E21F540DCEFE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E16F00-524F-4F62-8E4E-4A8EA95809D9}" type="pres">
      <dgm:prSet presAssocID="{D1440E2C-EA59-453A-91A1-E21F540DCEFE}" presName="level3hierChild" presStyleCnt="0"/>
      <dgm:spPr/>
    </dgm:pt>
    <dgm:pt modelId="{39BCB69E-AA7E-4665-9C8C-96091C11A0FD}" type="pres">
      <dgm:prSet presAssocID="{CC1B901B-2174-4851-A0F3-7B44F62376BB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E5532895-7353-4AC3-A885-2680F2AD8092}" type="pres">
      <dgm:prSet presAssocID="{CC1B901B-2174-4851-A0F3-7B44F62376B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4EA108-341E-4F88-BD0B-C99C53C1C3A7}" type="pres">
      <dgm:prSet presAssocID="{FBF6B849-0502-4653-8FC4-B7D42A998BD7}" presName="root2" presStyleCnt="0"/>
      <dgm:spPr/>
    </dgm:pt>
    <dgm:pt modelId="{23E1E4A6-1616-442B-8766-27016B026F8F}" type="pres">
      <dgm:prSet presAssocID="{FBF6B849-0502-4653-8FC4-B7D42A998BD7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FA682-F708-4187-932B-9AB7A721EB46}" type="pres">
      <dgm:prSet presAssocID="{FBF6B849-0502-4653-8FC4-B7D42A998BD7}" presName="level3hierChild" presStyleCnt="0"/>
      <dgm:spPr/>
    </dgm:pt>
    <dgm:pt modelId="{8C92EB3A-CF17-48E9-8D7F-D6092AD1565A}" type="pres">
      <dgm:prSet presAssocID="{9F4B8F6C-CE0E-4189-88E6-6EAD1669042A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6992C3FA-1061-4F12-A0D3-7C6DB4B763BF}" type="pres">
      <dgm:prSet presAssocID="{9F4B8F6C-CE0E-4189-88E6-6EAD1669042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5155A62E-C3A1-429B-BAFC-0324FCE1357F}" type="pres">
      <dgm:prSet presAssocID="{C1846E9F-C21A-47D4-9EAF-B467E1113AF7}" presName="root2" presStyleCnt="0"/>
      <dgm:spPr/>
    </dgm:pt>
    <dgm:pt modelId="{BB689B44-6E02-4C7E-833D-77C4D5FC68C1}" type="pres">
      <dgm:prSet presAssocID="{C1846E9F-C21A-47D4-9EAF-B467E1113AF7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073246-A66D-4CA4-9389-8B2F59EC5620}" type="pres">
      <dgm:prSet presAssocID="{C1846E9F-C21A-47D4-9EAF-B467E1113AF7}" presName="level3hierChild" presStyleCnt="0"/>
      <dgm:spPr/>
    </dgm:pt>
    <dgm:pt modelId="{FBD54FA4-5AAC-452F-816E-F26441A9630F}" type="pres">
      <dgm:prSet presAssocID="{1B817769-C7D1-4A6F-AAC4-FA48A7AEF77B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DDA7FCD4-18F9-44EE-8159-202D6196D73B}" type="pres">
      <dgm:prSet presAssocID="{1B817769-C7D1-4A6F-AAC4-FA48A7AEF77B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5FE0FD9-D6E6-4F9B-9A9C-EBBC68239809}" type="pres">
      <dgm:prSet presAssocID="{B42C97C2-84DA-40D7-A84C-F4B91D7BA60F}" presName="root2" presStyleCnt="0"/>
      <dgm:spPr/>
    </dgm:pt>
    <dgm:pt modelId="{502B4D8F-6954-429F-915D-4414D9EABBCD}" type="pres">
      <dgm:prSet presAssocID="{B42C97C2-84DA-40D7-A84C-F4B91D7BA60F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AC5EEA-6612-44AE-ADD1-EB9BF1C2BF75}" type="pres">
      <dgm:prSet presAssocID="{B42C97C2-84DA-40D7-A84C-F4B91D7BA60F}" presName="level3hierChild" presStyleCnt="0"/>
      <dgm:spPr/>
    </dgm:pt>
  </dgm:ptLst>
  <dgm:cxnLst>
    <dgm:cxn modelId="{D4E4D555-D340-436A-8B13-D7F10D95116B}" type="presOf" srcId="{1B817769-C7D1-4A6F-AAC4-FA48A7AEF77B}" destId="{FBD54FA4-5AAC-452F-816E-F26441A9630F}" srcOrd="0" destOrd="0" presId="urn:microsoft.com/office/officeart/2008/layout/HorizontalMultiLevelHierarchy"/>
    <dgm:cxn modelId="{DA943D35-96C7-458A-AA71-62B3C0B8A8AB}" type="presOf" srcId="{32C82D7B-F1B1-4456-839C-4E44CACD437F}" destId="{5C98BC95-4883-431D-B609-96E02A521B48}" srcOrd="0" destOrd="0" presId="urn:microsoft.com/office/officeart/2008/layout/HorizontalMultiLevelHierarchy"/>
    <dgm:cxn modelId="{C702F357-D0FC-4026-AA77-B709CACA6B8B}" type="presOf" srcId="{5050A003-29BA-4641-AE58-C4D467C930E1}" destId="{FEF30893-7E4C-4F05-A06E-AC6E7B2B3FDD}" srcOrd="0" destOrd="0" presId="urn:microsoft.com/office/officeart/2008/layout/HorizontalMultiLevelHierarchy"/>
    <dgm:cxn modelId="{69190F0A-8770-4DE4-B512-CF7B79206868}" type="presOf" srcId="{6E73DFFC-307D-435A-9925-FC21FC293B80}" destId="{9BCC74BF-2ADF-4193-A1E3-FE6AA869AC96}" srcOrd="0" destOrd="0" presId="urn:microsoft.com/office/officeart/2008/layout/HorizontalMultiLevelHierarchy"/>
    <dgm:cxn modelId="{129A09AE-EF2E-48B4-AA5C-3289092E68C7}" srcId="{5B9AA18B-00A8-42B6-BD7F-DBEA908FA2F7}" destId="{D1440E2C-EA59-453A-91A1-E21F540DCEFE}" srcOrd="2" destOrd="0" parTransId="{6E73DFFC-307D-435A-9925-FC21FC293B80}" sibTransId="{4B0D690C-3005-4962-B9EB-F3D48876092E}"/>
    <dgm:cxn modelId="{9617E5D1-5233-4610-9DA9-387B6D1A064A}" type="presOf" srcId="{33919843-B36A-44CB-993E-30BF67790F72}" destId="{B90C7C68-A957-494D-BE11-AF001F0AE6F2}" srcOrd="1" destOrd="0" presId="urn:microsoft.com/office/officeart/2008/layout/HorizontalMultiLevelHierarchy"/>
    <dgm:cxn modelId="{B01BD43C-1B44-4E31-AB88-14C9F77D098A}" type="presOf" srcId="{9F4B8F6C-CE0E-4189-88E6-6EAD1669042A}" destId="{6992C3FA-1061-4F12-A0D3-7C6DB4B763BF}" srcOrd="1" destOrd="0" presId="urn:microsoft.com/office/officeart/2008/layout/HorizontalMultiLevelHierarchy"/>
    <dgm:cxn modelId="{399E1675-873D-455F-9386-731BA887B887}" type="presOf" srcId="{D4CFB373-F5A5-4439-95B9-E3D4008A9C63}" destId="{ED0EDE5A-FC71-4DD3-9987-85830568908E}" srcOrd="0" destOrd="0" presId="urn:microsoft.com/office/officeart/2008/layout/HorizontalMultiLevelHierarchy"/>
    <dgm:cxn modelId="{8415235C-0D27-4B8A-BBB1-B641BBAA5E1C}" type="presOf" srcId="{B42C97C2-84DA-40D7-A84C-F4B91D7BA60F}" destId="{502B4D8F-6954-429F-915D-4414D9EABBCD}" srcOrd="0" destOrd="0" presId="urn:microsoft.com/office/officeart/2008/layout/HorizontalMultiLevelHierarchy"/>
    <dgm:cxn modelId="{1A8AB451-E15A-476B-9D00-F1ACF3DD8EB9}" srcId="{5B9AA18B-00A8-42B6-BD7F-DBEA908FA2F7}" destId="{32C82D7B-F1B1-4456-839C-4E44CACD437F}" srcOrd="0" destOrd="0" parTransId="{9DCD48D3-CB2E-457B-B332-F1313D0E285B}" sibTransId="{4255E0DD-6D96-4002-86B6-3D3CBA4CD88B}"/>
    <dgm:cxn modelId="{CC70F379-3143-47A0-BEE6-78BF5231F620}" type="presOf" srcId="{9DCD48D3-CB2E-457B-B332-F1313D0E285B}" destId="{EAEE0F7B-F498-4854-B81C-65A4095915FE}" srcOrd="1" destOrd="0" presId="urn:microsoft.com/office/officeart/2008/layout/HorizontalMultiLevelHierarchy"/>
    <dgm:cxn modelId="{AF303CD3-8CD1-4F8F-ABCE-88397A42EBB2}" type="presOf" srcId="{9F4B8F6C-CE0E-4189-88E6-6EAD1669042A}" destId="{8C92EB3A-CF17-48E9-8D7F-D6092AD1565A}" srcOrd="0" destOrd="0" presId="urn:microsoft.com/office/officeart/2008/layout/HorizontalMultiLevelHierarchy"/>
    <dgm:cxn modelId="{2C1C99FA-778F-4F4E-98D9-07696922D01F}" type="presOf" srcId="{6E73DFFC-307D-435A-9925-FC21FC293B80}" destId="{FE6318C0-DC73-429E-8398-A3827FAEC34B}" srcOrd="1" destOrd="0" presId="urn:microsoft.com/office/officeart/2008/layout/HorizontalMultiLevelHierarchy"/>
    <dgm:cxn modelId="{846B22AB-C4FA-48D2-B3F6-8F18897E52F6}" srcId="{5B9AA18B-00A8-42B6-BD7F-DBEA908FA2F7}" destId="{B42C97C2-84DA-40D7-A84C-F4B91D7BA60F}" srcOrd="5" destOrd="0" parTransId="{1B817769-C7D1-4A6F-AAC4-FA48A7AEF77B}" sibTransId="{0AEAC9A8-718A-4242-9CA1-BCE16290A3F8}"/>
    <dgm:cxn modelId="{521B8224-AF40-413C-82F1-66686AF9BE64}" type="presOf" srcId="{33919843-B36A-44CB-993E-30BF67790F72}" destId="{F15EB1C7-C25C-49A9-B277-4D94A7D540A4}" srcOrd="0" destOrd="0" presId="urn:microsoft.com/office/officeart/2008/layout/HorizontalMultiLevelHierarchy"/>
    <dgm:cxn modelId="{A69B5B52-D012-45E7-BDAB-D463BDA3A218}" srcId="{5B9AA18B-00A8-42B6-BD7F-DBEA908FA2F7}" destId="{FBF6B849-0502-4653-8FC4-B7D42A998BD7}" srcOrd="3" destOrd="0" parTransId="{CC1B901B-2174-4851-A0F3-7B44F62376BB}" sibTransId="{E0963505-3A90-45C7-B59C-7A393C998A71}"/>
    <dgm:cxn modelId="{0E14E21A-95FF-4006-898A-C9BAD4709B59}" srcId="{5B9AA18B-00A8-42B6-BD7F-DBEA908FA2F7}" destId="{C1846E9F-C21A-47D4-9EAF-B467E1113AF7}" srcOrd="4" destOrd="0" parTransId="{9F4B8F6C-CE0E-4189-88E6-6EAD1669042A}" sibTransId="{DBE2ED66-D6C8-40F9-838B-EB7EE05AB2FC}"/>
    <dgm:cxn modelId="{7AF5561F-7F02-4ED7-98B9-20D68C90E378}" type="presOf" srcId="{1B817769-C7D1-4A6F-AAC4-FA48A7AEF77B}" destId="{DDA7FCD4-18F9-44EE-8159-202D6196D73B}" srcOrd="1" destOrd="0" presId="urn:microsoft.com/office/officeart/2008/layout/HorizontalMultiLevelHierarchy"/>
    <dgm:cxn modelId="{913EE34B-1033-462D-AC23-FF15D5AE4D1F}" type="presOf" srcId="{FBF6B849-0502-4653-8FC4-B7D42A998BD7}" destId="{23E1E4A6-1616-442B-8766-27016B026F8F}" srcOrd="0" destOrd="0" presId="urn:microsoft.com/office/officeart/2008/layout/HorizontalMultiLevelHierarchy"/>
    <dgm:cxn modelId="{700D8811-57DB-4E45-973D-9C2407B9ACB2}" type="presOf" srcId="{C1846E9F-C21A-47D4-9EAF-B467E1113AF7}" destId="{BB689B44-6E02-4C7E-833D-77C4D5FC68C1}" srcOrd="0" destOrd="0" presId="urn:microsoft.com/office/officeart/2008/layout/HorizontalMultiLevelHierarchy"/>
    <dgm:cxn modelId="{081DC106-CD05-48C2-A37B-DB0BC72CFBDA}" srcId="{5B9AA18B-00A8-42B6-BD7F-DBEA908FA2F7}" destId="{D4CFB373-F5A5-4439-95B9-E3D4008A9C63}" srcOrd="1" destOrd="0" parTransId="{33919843-B36A-44CB-993E-30BF67790F72}" sibTransId="{FB738167-88F6-4E85-9D9B-388E5D368798}"/>
    <dgm:cxn modelId="{24A328EB-29E2-4436-90F6-1BC5478E81C7}" type="presOf" srcId="{5B9AA18B-00A8-42B6-BD7F-DBEA908FA2F7}" destId="{96FD2D20-17FC-4FB6-91BD-63FF7CD8380B}" srcOrd="0" destOrd="0" presId="urn:microsoft.com/office/officeart/2008/layout/HorizontalMultiLevelHierarchy"/>
    <dgm:cxn modelId="{DD2BF595-0EE4-487A-8FEE-7F445B649134}" type="presOf" srcId="{9DCD48D3-CB2E-457B-B332-F1313D0E285B}" destId="{CFD1F813-EB43-47BA-8886-829077E8CC66}" srcOrd="0" destOrd="0" presId="urn:microsoft.com/office/officeart/2008/layout/HorizontalMultiLevelHierarchy"/>
    <dgm:cxn modelId="{2F4C7AF0-3AB1-472B-8D75-F4D05782E188}" type="presOf" srcId="{CC1B901B-2174-4851-A0F3-7B44F62376BB}" destId="{39BCB69E-AA7E-4665-9C8C-96091C11A0FD}" srcOrd="0" destOrd="0" presId="urn:microsoft.com/office/officeart/2008/layout/HorizontalMultiLevelHierarchy"/>
    <dgm:cxn modelId="{DA6E342F-1847-44D9-B691-0F7C16DA9659}" srcId="{5050A003-29BA-4641-AE58-C4D467C930E1}" destId="{5B9AA18B-00A8-42B6-BD7F-DBEA908FA2F7}" srcOrd="0" destOrd="0" parTransId="{238A7AB2-5763-4609-BF21-F2F4212BBFD3}" sibTransId="{7EF87527-1553-4775-BD6A-5EC9AF9F7C69}"/>
    <dgm:cxn modelId="{1C4C3918-5EC7-4998-8F1F-F22E622C71CD}" type="presOf" srcId="{CC1B901B-2174-4851-A0F3-7B44F62376BB}" destId="{E5532895-7353-4AC3-A885-2680F2AD8092}" srcOrd="1" destOrd="0" presId="urn:microsoft.com/office/officeart/2008/layout/HorizontalMultiLevelHierarchy"/>
    <dgm:cxn modelId="{448A4272-05ED-4302-804F-5C64AD1C5B62}" type="presOf" srcId="{D1440E2C-EA59-453A-91A1-E21F540DCEFE}" destId="{7C4F0092-E0E7-441A-A591-D08EC4AE1727}" srcOrd="0" destOrd="0" presId="urn:microsoft.com/office/officeart/2008/layout/HorizontalMultiLevelHierarchy"/>
    <dgm:cxn modelId="{0FE0BD1E-FEEC-44B3-AD5B-ECB89D1B5ECC}" type="presParOf" srcId="{FEF30893-7E4C-4F05-A06E-AC6E7B2B3FDD}" destId="{E3911F5D-145C-46D5-861E-7D0F609EC0EA}" srcOrd="0" destOrd="0" presId="urn:microsoft.com/office/officeart/2008/layout/HorizontalMultiLevelHierarchy"/>
    <dgm:cxn modelId="{474DF02E-450B-410D-8DFF-CCB73B299B85}" type="presParOf" srcId="{E3911F5D-145C-46D5-861E-7D0F609EC0EA}" destId="{96FD2D20-17FC-4FB6-91BD-63FF7CD8380B}" srcOrd="0" destOrd="0" presId="urn:microsoft.com/office/officeart/2008/layout/HorizontalMultiLevelHierarchy"/>
    <dgm:cxn modelId="{402F031C-D16C-4613-87CF-7D3BD08937B0}" type="presParOf" srcId="{E3911F5D-145C-46D5-861E-7D0F609EC0EA}" destId="{FDDD0242-651D-4FE7-996D-2B571D434597}" srcOrd="1" destOrd="0" presId="urn:microsoft.com/office/officeart/2008/layout/HorizontalMultiLevelHierarchy"/>
    <dgm:cxn modelId="{DE7DCF4F-C074-4E25-8F43-826ADB01D8D8}" type="presParOf" srcId="{FDDD0242-651D-4FE7-996D-2B571D434597}" destId="{CFD1F813-EB43-47BA-8886-829077E8CC66}" srcOrd="0" destOrd="0" presId="urn:microsoft.com/office/officeart/2008/layout/HorizontalMultiLevelHierarchy"/>
    <dgm:cxn modelId="{FE1E85B1-A5C5-496E-8DB7-47A58CDA9256}" type="presParOf" srcId="{CFD1F813-EB43-47BA-8886-829077E8CC66}" destId="{EAEE0F7B-F498-4854-B81C-65A4095915FE}" srcOrd="0" destOrd="0" presId="urn:microsoft.com/office/officeart/2008/layout/HorizontalMultiLevelHierarchy"/>
    <dgm:cxn modelId="{3F54D86E-3EA9-42A6-9D65-C930A00F73FA}" type="presParOf" srcId="{FDDD0242-651D-4FE7-996D-2B571D434597}" destId="{2C09E3A3-8290-4F16-B66C-D2892E9D1909}" srcOrd="1" destOrd="0" presId="urn:microsoft.com/office/officeart/2008/layout/HorizontalMultiLevelHierarchy"/>
    <dgm:cxn modelId="{5F95724B-BDA8-4299-AE79-F13287061DBD}" type="presParOf" srcId="{2C09E3A3-8290-4F16-B66C-D2892E9D1909}" destId="{5C98BC95-4883-431D-B609-96E02A521B48}" srcOrd="0" destOrd="0" presId="urn:microsoft.com/office/officeart/2008/layout/HorizontalMultiLevelHierarchy"/>
    <dgm:cxn modelId="{19AA5AEF-FF2A-48DF-BFB3-C77D4F6E115A}" type="presParOf" srcId="{2C09E3A3-8290-4F16-B66C-D2892E9D1909}" destId="{12C951CE-5225-460C-ADDF-29B0D08EFC52}" srcOrd="1" destOrd="0" presId="urn:microsoft.com/office/officeart/2008/layout/HorizontalMultiLevelHierarchy"/>
    <dgm:cxn modelId="{3CB53901-00BA-4E2F-BE9C-A16939305D11}" type="presParOf" srcId="{FDDD0242-651D-4FE7-996D-2B571D434597}" destId="{F15EB1C7-C25C-49A9-B277-4D94A7D540A4}" srcOrd="2" destOrd="0" presId="urn:microsoft.com/office/officeart/2008/layout/HorizontalMultiLevelHierarchy"/>
    <dgm:cxn modelId="{E1201582-3602-4233-BADD-444B3F943E40}" type="presParOf" srcId="{F15EB1C7-C25C-49A9-B277-4D94A7D540A4}" destId="{B90C7C68-A957-494D-BE11-AF001F0AE6F2}" srcOrd="0" destOrd="0" presId="urn:microsoft.com/office/officeart/2008/layout/HorizontalMultiLevelHierarchy"/>
    <dgm:cxn modelId="{E0314F66-BBAF-4F00-BFD5-273776DE71F9}" type="presParOf" srcId="{FDDD0242-651D-4FE7-996D-2B571D434597}" destId="{4059A638-C712-4F83-8905-496814F61DB2}" srcOrd="3" destOrd="0" presId="urn:microsoft.com/office/officeart/2008/layout/HorizontalMultiLevelHierarchy"/>
    <dgm:cxn modelId="{A0769250-53D5-4B5F-BB56-64E79C67B069}" type="presParOf" srcId="{4059A638-C712-4F83-8905-496814F61DB2}" destId="{ED0EDE5A-FC71-4DD3-9987-85830568908E}" srcOrd="0" destOrd="0" presId="urn:microsoft.com/office/officeart/2008/layout/HorizontalMultiLevelHierarchy"/>
    <dgm:cxn modelId="{9704C79B-6091-464F-9531-ECBEAEB50D1E}" type="presParOf" srcId="{4059A638-C712-4F83-8905-496814F61DB2}" destId="{BEA9FBE0-87D6-4511-96A3-F838D1D34266}" srcOrd="1" destOrd="0" presId="urn:microsoft.com/office/officeart/2008/layout/HorizontalMultiLevelHierarchy"/>
    <dgm:cxn modelId="{6F96FF0A-1D27-4DE9-A6E9-9A8E22E4624C}" type="presParOf" srcId="{FDDD0242-651D-4FE7-996D-2B571D434597}" destId="{9BCC74BF-2ADF-4193-A1E3-FE6AA869AC96}" srcOrd="4" destOrd="0" presId="urn:microsoft.com/office/officeart/2008/layout/HorizontalMultiLevelHierarchy"/>
    <dgm:cxn modelId="{2DA90AA4-5C51-4726-8F61-0D56BFEA4B12}" type="presParOf" srcId="{9BCC74BF-2ADF-4193-A1E3-FE6AA869AC96}" destId="{FE6318C0-DC73-429E-8398-A3827FAEC34B}" srcOrd="0" destOrd="0" presId="urn:microsoft.com/office/officeart/2008/layout/HorizontalMultiLevelHierarchy"/>
    <dgm:cxn modelId="{A858B0FE-A71F-4BD7-9661-0444EC4C8CE7}" type="presParOf" srcId="{FDDD0242-651D-4FE7-996D-2B571D434597}" destId="{7E3DBB58-B846-4F86-95B6-8739E79D90C9}" srcOrd="5" destOrd="0" presId="urn:microsoft.com/office/officeart/2008/layout/HorizontalMultiLevelHierarchy"/>
    <dgm:cxn modelId="{00B36069-4986-4706-A9F3-B0B9ABE35EA4}" type="presParOf" srcId="{7E3DBB58-B846-4F86-95B6-8739E79D90C9}" destId="{7C4F0092-E0E7-441A-A591-D08EC4AE1727}" srcOrd="0" destOrd="0" presId="urn:microsoft.com/office/officeart/2008/layout/HorizontalMultiLevelHierarchy"/>
    <dgm:cxn modelId="{2B6F1562-60EA-4161-85D3-56017B92B6E5}" type="presParOf" srcId="{7E3DBB58-B846-4F86-95B6-8739E79D90C9}" destId="{75E16F00-524F-4F62-8E4E-4A8EA95809D9}" srcOrd="1" destOrd="0" presId="urn:microsoft.com/office/officeart/2008/layout/HorizontalMultiLevelHierarchy"/>
    <dgm:cxn modelId="{900194CB-597B-4B40-B55B-BF7E43879F5F}" type="presParOf" srcId="{FDDD0242-651D-4FE7-996D-2B571D434597}" destId="{39BCB69E-AA7E-4665-9C8C-96091C11A0FD}" srcOrd="6" destOrd="0" presId="urn:microsoft.com/office/officeart/2008/layout/HorizontalMultiLevelHierarchy"/>
    <dgm:cxn modelId="{C64E373F-F90B-446A-9844-30EF06B73899}" type="presParOf" srcId="{39BCB69E-AA7E-4665-9C8C-96091C11A0FD}" destId="{E5532895-7353-4AC3-A885-2680F2AD8092}" srcOrd="0" destOrd="0" presId="urn:microsoft.com/office/officeart/2008/layout/HorizontalMultiLevelHierarchy"/>
    <dgm:cxn modelId="{D4998A68-2717-4040-AAF2-DCBBE3D9C04A}" type="presParOf" srcId="{FDDD0242-651D-4FE7-996D-2B571D434597}" destId="{9B4EA108-341E-4F88-BD0B-C99C53C1C3A7}" srcOrd="7" destOrd="0" presId="urn:microsoft.com/office/officeart/2008/layout/HorizontalMultiLevelHierarchy"/>
    <dgm:cxn modelId="{2DB25036-A1F8-4BD6-A57D-31EC181C49C6}" type="presParOf" srcId="{9B4EA108-341E-4F88-BD0B-C99C53C1C3A7}" destId="{23E1E4A6-1616-442B-8766-27016B026F8F}" srcOrd="0" destOrd="0" presId="urn:microsoft.com/office/officeart/2008/layout/HorizontalMultiLevelHierarchy"/>
    <dgm:cxn modelId="{481A2296-FCF3-4B77-81A8-91D1DE6CD351}" type="presParOf" srcId="{9B4EA108-341E-4F88-BD0B-C99C53C1C3A7}" destId="{37EFA682-F708-4187-932B-9AB7A721EB46}" srcOrd="1" destOrd="0" presId="urn:microsoft.com/office/officeart/2008/layout/HorizontalMultiLevelHierarchy"/>
    <dgm:cxn modelId="{064AA56F-D6EC-43FB-B99D-2465A50138E8}" type="presParOf" srcId="{FDDD0242-651D-4FE7-996D-2B571D434597}" destId="{8C92EB3A-CF17-48E9-8D7F-D6092AD1565A}" srcOrd="8" destOrd="0" presId="urn:microsoft.com/office/officeart/2008/layout/HorizontalMultiLevelHierarchy"/>
    <dgm:cxn modelId="{DA76485E-3B99-45F1-A33E-FA417AF351BE}" type="presParOf" srcId="{8C92EB3A-CF17-48E9-8D7F-D6092AD1565A}" destId="{6992C3FA-1061-4F12-A0D3-7C6DB4B763BF}" srcOrd="0" destOrd="0" presId="urn:microsoft.com/office/officeart/2008/layout/HorizontalMultiLevelHierarchy"/>
    <dgm:cxn modelId="{0BE69964-D81D-436D-8640-506E2C234864}" type="presParOf" srcId="{FDDD0242-651D-4FE7-996D-2B571D434597}" destId="{5155A62E-C3A1-429B-BAFC-0324FCE1357F}" srcOrd="9" destOrd="0" presId="urn:microsoft.com/office/officeart/2008/layout/HorizontalMultiLevelHierarchy"/>
    <dgm:cxn modelId="{59BAFF56-C2F9-4A28-9DF6-AB6B36B09620}" type="presParOf" srcId="{5155A62E-C3A1-429B-BAFC-0324FCE1357F}" destId="{BB689B44-6E02-4C7E-833D-77C4D5FC68C1}" srcOrd="0" destOrd="0" presId="urn:microsoft.com/office/officeart/2008/layout/HorizontalMultiLevelHierarchy"/>
    <dgm:cxn modelId="{2E89280A-6ECD-412B-82AD-054C42410B5B}" type="presParOf" srcId="{5155A62E-C3A1-429B-BAFC-0324FCE1357F}" destId="{81073246-A66D-4CA4-9389-8B2F59EC5620}" srcOrd="1" destOrd="0" presId="urn:microsoft.com/office/officeart/2008/layout/HorizontalMultiLevelHierarchy"/>
    <dgm:cxn modelId="{C91C5E6F-06C6-480F-9028-84DD6A42381F}" type="presParOf" srcId="{FDDD0242-651D-4FE7-996D-2B571D434597}" destId="{FBD54FA4-5AAC-452F-816E-F26441A9630F}" srcOrd="10" destOrd="0" presId="urn:microsoft.com/office/officeart/2008/layout/HorizontalMultiLevelHierarchy"/>
    <dgm:cxn modelId="{325D6BF3-5158-4EFF-8491-E5F3BB8B5951}" type="presParOf" srcId="{FBD54FA4-5AAC-452F-816E-F26441A9630F}" destId="{DDA7FCD4-18F9-44EE-8159-202D6196D73B}" srcOrd="0" destOrd="0" presId="urn:microsoft.com/office/officeart/2008/layout/HorizontalMultiLevelHierarchy"/>
    <dgm:cxn modelId="{E2C15FFF-88D1-4AC6-AAD1-49C3DC7E6F92}" type="presParOf" srcId="{FDDD0242-651D-4FE7-996D-2B571D434597}" destId="{95FE0FD9-D6E6-4F9B-9A9C-EBBC68239809}" srcOrd="11" destOrd="0" presId="urn:microsoft.com/office/officeart/2008/layout/HorizontalMultiLevelHierarchy"/>
    <dgm:cxn modelId="{ABC67559-9B58-4D12-B762-09563BD5559E}" type="presParOf" srcId="{95FE0FD9-D6E6-4F9B-9A9C-EBBC68239809}" destId="{502B4D8F-6954-429F-915D-4414D9EABBCD}" srcOrd="0" destOrd="0" presId="urn:microsoft.com/office/officeart/2008/layout/HorizontalMultiLevelHierarchy"/>
    <dgm:cxn modelId="{B548C33B-E062-4BA0-B416-DA2BE4D1396A}" type="presParOf" srcId="{95FE0FD9-D6E6-4F9B-9A9C-EBBC68239809}" destId="{C7AC5EEA-6612-44AE-ADD1-EB9BF1C2BF75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50A003-29BA-4641-AE58-C4D467C930E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B9AA18B-00A8-42B6-BD7F-DBEA908FA2F7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600" dirty="0" smtClean="0">
              <a:solidFill>
                <a:schemeClr val="tx1"/>
              </a:solidFill>
            </a:rPr>
            <a:t>Social Teaching Practices</a:t>
          </a:r>
          <a:endParaRPr lang="en-US" sz="2600" dirty="0">
            <a:solidFill>
              <a:schemeClr val="tx1"/>
            </a:solidFill>
          </a:endParaRPr>
        </a:p>
      </dgm:t>
    </dgm:pt>
    <dgm:pt modelId="{238A7AB2-5763-4609-BF21-F2F4212BBFD3}" type="parTrans" cxnId="{DA6E342F-1847-44D9-B691-0F7C16DA9659}">
      <dgm:prSet/>
      <dgm:spPr/>
      <dgm:t>
        <a:bodyPr/>
        <a:lstStyle/>
        <a:p>
          <a:endParaRPr lang="en-US"/>
        </a:p>
      </dgm:t>
    </dgm:pt>
    <dgm:pt modelId="{7EF87527-1553-4775-BD6A-5EC9AF9F7C69}" type="sibTrans" cxnId="{DA6E342F-1847-44D9-B691-0F7C16DA9659}">
      <dgm:prSet/>
      <dgm:spPr/>
      <dgm:t>
        <a:bodyPr/>
        <a:lstStyle/>
        <a:p>
          <a:endParaRPr lang="en-US"/>
        </a:p>
      </dgm:t>
    </dgm:pt>
    <dgm:pt modelId="{32C82D7B-F1B1-4456-839C-4E44CACD437F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Warmth &amp; Support</a:t>
          </a:r>
          <a:endParaRPr lang="en-US" sz="2200" dirty="0">
            <a:solidFill>
              <a:schemeClr val="tx1"/>
            </a:solidFill>
          </a:endParaRPr>
        </a:p>
      </dgm:t>
    </dgm:pt>
    <dgm:pt modelId="{9DCD48D3-CB2E-457B-B332-F1313D0E285B}" type="parTrans" cxnId="{1A8AB451-E15A-476B-9D00-F1ACF3DD8EB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255E0DD-6D96-4002-86B6-3D3CBA4CD88B}" type="sibTrans" cxnId="{1A8AB451-E15A-476B-9D00-F1ACF3DD8EB9}">
      <dgm:prSet/>
      <dgm:spPr/>
      <dgm:t>
        <a:bodyPr/>
        <a:lstStyle/>
        <a:p>
          <a:endParaRPr lang="en-US"/>
        </a:p>
      </dgm:t>
    </dgm:pt>
    <dgm:pt modelId="{D4CFB373-F5A5-4439-95B9-E3D4008A9C63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Teacher Language</a:t>
          </a:r>
          <a:endParaRPr lang="en-US" sz="2200" dirty="0">
            <a:solidFill>
              <a:schemeClr val="tx1"/>
            </a:solidFill>
          </a:endParaRPr>
        </a:p>
      </dgm:t>
    </dgm:pt>
    <dgm:pt modelId="{33919843-B36A-44CB-993E-30BF67790F72}" type="parTrans" cxnId="{081DC106-CD05-48C2-A37B-DB0BC72CFBD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B738167-88F6-4E85-9D9B-388E5D368798}" type="sibTrans" cxnId="{081DC106-CD05-48C2-A37B-DB0BC72CFBDA}">
      <dgm:prSet/>
      <dgm:spPr/>
      <dgm:t>
        <a:bodyPr/>
        <a:lstStyle/>
        <a:p>
          <a:endParaRPr lang="en-US"/>
        </a:p>
      </dgm:t>
    </dgm:pt>
    <dgm:pt modelId="{D1440E2C-EA59-453A-91A1-E21F540DCEFE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Responsibility &amp; Choice</a:t>
          </a:r>
          <a:endParaRPr lang="en-US" sz="2200" dirty="0">
            <a:solidFill>
              <a:schemeClr val="tx1"/>
            </a:solidFill>
          </a:endParaRPr>
        </a:p>
      </dgm:t>
    </dgm:pt>
    <dgm:pt modelId="{6E73DFFC-307D-435A-9925-FC21FC293B80}" type="parTrans" cxnId="{129A09AE-EF2E-48B4-AA5C-3289092E68C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B0D690C-3005-4962-B9EB-F3D48876092E}" type="sibTrans" cxnId="{129A09AE-EF2E-48B4-AA5C-3289092E68C7}">
      <dgm:prSet/>
      <dgm:spPr/>
      <dgm:t>
        <a:bodyPr/>
        <a:lstStyle/>
        <a:p>
          <a:endParaRPr lang="en-US"/>
        </a:p>
      </dgm:t>
    </dgm:pt>
    <dgm:pt modelId="{FBF6B849-0502-4653-8FC4-B7D42A998BD7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Student-Centered Discipline</a:t>
          </a:r>
          <a:endParaRPr lang="en-US" sz="2200" dirty="0">
            <a:solidFill>
              <a:schemeClr val="tx1"/>
            </a:solidFill>
          </a:endParaRPr>
        </a:p>
      </dgm:t>
    </dgm:pt>
    <dgm:pt modelId="{CC1B901B-2174-4851-A0F3-7B44F62376BB}" type="parTrans" cxnId="{A69B5B52-D012-45E7-BDAB-D463BDA3A21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0963505-3A90-45C7-B59C-7A393C998A71}" type="sibTrans" cxnId="{A69B5B52-D012-45E7-BDAB-D463BDA3A218}">
      <dgm:prSet/>
      <dgm:spPr/>
      <dgm:t>
        <a:bodyPr/>
        <a:lstStyle/>
        <a:p>
          <a:endParaRPr lang="en-US"/>
        </a:p>
      </dgm:t>
    </dgm:pt>
    <dgm:pt modelId="{FEF30893-7E4C-4F05-A06E-AC6E7B2B3FDD}" type="pres">
      <dgm:prSet presAssocID="{5050A003-29BA-4641-AE58-C4D467C930E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911F5D-145C-46D5-861E-7D0F609EC0EA}" type="pres">
      <dgm:prSet presAssocID="{5B9AA18B-00A8-42B6-BD7F-DBEA908FA2F7}" presName="root1" presStyleCnt="0"/>
      <dgm:spPr/>
    </dgm:pt>
    <dgm:pt modelId="{96FD2D20-17FC-4FB6-91BD-63FF7CD8380B}" type="pres">
      <dgm:prSet presAssocID="{5B9AA18B-00A8-42B6-BD7F-DBEA908FA2F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DD0242-651D-4FE7-996D-2B571D434597}" type="pres">
      <dgm:prSet presAssocID="{5B9AA18B-00A8-42B6-BD7F-DBEA908FA2F7}" presName="level2hierChild" presStyleCnt="0"/>
      <dgm:spPr/>
    </dgm:pt>
    <dgm:pt modelId="{CFD1F813-EB43-47BA-8886-829077E8CC66}" type="pres">
      <dgm:prSet presAssocID="{9DCD48D3-CB2E-457B-B332-F1313D0E285B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EAEE0F7B-F498-4854-B81C-65A4095915FE}" type="pres">
      <dgm:prSet presAssocID="{9DCD48D3-CB2E-457B-B332-F1313D0E285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C09E3A3-8290-4F16-B66C-D2892E9D1909}" type="pres">
      <dgm:prSet presAssocID="{32C82D7B-F1B1-4456-839C-4E44CACD437F}" presName="root2" presStyleCnt="0"/>
      <dgm:spPr/>
    </dgm:pt>
    <dgm:pt modelId="{5C98BC95-4883-431D-B609-96E02A521B48}" type="pres">
      <dgm:prSet presAssocID="{32C82D7B-F1B1-4456-839C-4E44CACD437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C951CE-5225-460C-ADDF-29B0D08EFC52}" type="pres">
      <dgm:prSet presAssocID="{32C82D7B-F1B1-4456-839C-4E44CACD437F}" presName="level3hierChild" presStyleCnt="0"/>
      <dgm:spPr/>
    </dgm:pt>
    <dgm:pt modelId="{F15EB1C7-C25C-49A9-B277-4D94A7D540A4}" type="pres">
      <dgm:prSet presAssocID="{33919843-B36A-44CB-993E-30BF67790F72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B90C7C68-A957-494D-BE11-AF001F0AE6F2}" type="pres">
      <dgm:prSet presAssocID="{33919843-B36A-44CB-993E-30BF67790F7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059A638-C712-4F83-8905-496814F61DB2}" type="pres">
      <dgm:prSet presAssocID="{D4CFB373-F5A5-4439-95B9-E3D4008A9C63}" presName="root2" presStyleCnt="0"/>
      <dgm:spPr/>
    </dgm:pt>
    <dgm:pt modelId="{ED0EDE5A-FC71-4DD3-9987-85830568908E}" type="pres">
      <dgm:prSet presAssocID="{D4CFB373-F5A5-4439-95B9-E3D4008A9C6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A9FBE0-87D6-4511-96A3-F838D1D34266}" type="pres">
      <dgm:prSet presAssocID="{D4CFB373-F5A5-4439-95B9-E3D4008A9C63}" presName="level3hierChild" presStyleCnt="0"/>
      <dgm:spPr/>
    </dgm:pt>
    <dgm:pt modelId="{9BCC74BF-2ADF-4193-A1E3-FE6AA869AC96}" type="pres">
      <dgm:prSet presAssocID="{6E73DFFC-307D-435A-9925-FC21FC293B80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FE6318C0-DC73-429E-8398-A3827FAEC34B}" type="pres">
      <dgm:prSet presAssocID="{6E73DFFC-307D-435A-9925-FC21FC293B8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E3DBB58-B846-4F86-95B6-8739E79D90C9}" type="pres">
      <dgm:prSet presAssocID="{D1440E2C-EA59-453A-91A1-E21F540DCEFE}" presName="root2" presStyleCnt="0"/>
      <dgm:spPr/>
    </dgm:pt>
    <dgm:pt modelId="{7C4F0092-E0E7-441A-A591-D08EC4AE1727}" type="pres">
      <dgm:prSet presAssocID="{D1440E2C-EA59-453A-91A1-E21F540DCEF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E16F00-524F-4F62-8E4E-4A8EA95809D9}" type="pres">
      <dgm:prSet presAssocID="{D1440E2C-EA59-453A-91A1-E21F540DCEFE}" presName="level3hierChild" presStyleCnt="0"/>
      <dgm:spPr/>
    </dgm:pt>
    <dgm:pt modelId="{39BCB69E-AA7E-4665-9C8C-96091C11A0FD}" type="pres">
      <dgm:prSet presAssocID="{CC1B901B-2174-4851-A0F3-7B44F62376BB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E5532895-7353-4AC3-A885-2680F2AD8092}" type="pres">
      <dgm:prSet presAssocID="{CC1B901B-2174-4851-A0F3-7B44F62376B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B4EA108-341E-4F88-BD0B-C99C53C1C3A7}" type="pres">
      <dgm:prSet presAssocID="{FBF6B849-0502-4653-8FC4-B7D42A998BD7}" presName="root2" presStyleCnt="0"/>
      <dgm:spPr/>
    </dgm:pt>
    <dgm:pt modelId="{23E1E4A6-1616-442B-8766-27016B026F8F}" type="pres">
      <dgm:prSet presAssocID="{FBF6B849-0502-4653-8FC4-B7D42A998BD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FA682-F708-4187-932B-9AB7A721EB46}" type="pres">
      <dgm:prSet presAssocID="{FBF6B849-0502-4653-8FC4-B7D42A998BD7}" presName="level3hierChild" presStyleCnt="0"/>
      <dgm:spPr/>
    </dgm:pt>
  </dgm:ptLst>
  <dgm:cxnLst>
    <dgm:cxn modelId="{9FA1AE85-4A73-4526-BAB8-F695E9C80584}" type="presOf" srcId="{D4CFB373-F5A5-4439-95B9-E3D4008A9C63}" destId="{ED0EDE5A-FC71-4DD3-9987-85830568908E}" srcOrd="0" destOrd="0" presId="urn:microsoft.com/office/officeart/2008/layout/HorizontalMultiLevelHierarchy"/>
    <dgm:cxn modelId="{09CA5EEC-2104-4B7D-868A-312EFB29E40C}" type="presOf" srcId="{5B9AA18B-00A8-42B6-BD7F-DBEA908FA2F7}" destId="{96FD2D20-17FC-4FB6-91BD-63FF7CD8380B}" srcOrd="0" destOrd="0" presId="urn:microsoft.com/office/officeart/2008/layout/HorizontalMultiLevelHierarchy"/>
    <dgm:cxn modelId="{DA6E342F-1847-44D9-B691-0F7C16DA9659}" srcId="{5050A003-29BA-4641-AE58-C4D467C930E1}" destId="{5B9AA18B-00A8-42B6-BD7F-DBEA908FA2F7}" srcOrd="0" destOrd="0" parTransId="{238A7AB2-5763-4609-BF21-F2F4212BBFD3}" sibTransId="{7EF87527-1553-4775-BD6A-5EC9AF9F7C69}"/>
    <dgm:cxn modelId="{1817E651-4005-4C48-B3DF-AFF372E6A79A}" type="presOf" srcId="{CC1B901B-2174-4851-A0F3-7B44F62376BB}" destId="{E5532895-7353-4AC3-A885-2680F2AD8092}" srcOrd="1" destOrd="0" presId="urn:microsoft.com/office/officeart/2008/layout/HorizontalMultiLevelHierarchy"/>
    <dgm:cxn modelId="{1746C0B2-5B9A-422A-A14A-F88A05E066FF}" type="presOf" srcId="{9DCD48D3-CB2E-457B-B332-F1313D0E285B}" destId="{CFD1F813-EB43-47BA-8886-829077E8CC66}" srcOrd="0" destOrd="0" presId="urn:microsoft.com/office/officeart/2008/layout/HorizontalMultiLevelHierarchy"/>
    <dgm:cxn modelId="{85F25E1D-C42E-4A6E-A15E-F619D6AA6041}" type="presOf" srcId="{9DCD48D3-CB2E-457B-B332-F1313D0E285B}" destId="{EAEE0F7B-F498-4854-B81C-65A4095915FE}" srcOrd="1" destOrd="0" presId="urn:microsoft.com/office/officeart/2008/layout/HorizontalMultiLevelHierarchy"/>
    <dgm:cxn modelId="{9F1B5A22-414D-402D-9CB3-D36FC807F35D}" type="presOf" srcId="{D1440E2C-EA59-453A-91A1-E21F540DCEFE}" destId="{7C4F0092-E0E7-441A-A591-D08EC4AE1727}" srcOrd="0" destOrd="0" presId="urn:microsoft.com/office/officeart/2008/layout/HorizontalMultiLevelHierarchy"/>
    <dgm:cxn modelId="{996A4EB3-1C0F-4670-8B07-1960ED0B4BF1}" type="presOf" srcId="{32C82D7B-F1B1-4456-839C-4E44CACD437F}" destId="{5C98BC95-4883-431D-B609-96E02A521B48}" srcOrd="0" destOrd="0" presId="urn:microsoft.com/office/officeart/2008/layout/HorizontalMultiLevelHierarchy"/>
    <dgm:cxn modelId="{1A8AB451-E15A-476B-9D00-F1ACF3DD8EB9}" srcId="{5B9AA18B-00A8-42B6-BD7F-DBEA908FA2F7}" destId="{32C82D7B-F1B1-4456-839C-4E44CACD437F}" srcOrd="0" destOrd="0" parTransId="{9DCD48D3-CB2E-457B-B332-F1313D0E285B}" sibTransId="{4255E0DD-6D96-4002-86B6-3D3CBA4CD88B}"/>
    <dgm:cxn modelId="{C05D6B3D-92F3-4779-956E-BF160E13E877}" type="presOf" srcId="{CC1B901B-2174-4851-A0F3-7B44F62376BB}" destId="{39BCB69E-AA7E-4665-9C8C-96091C11A0FD}" srcOrd="0" destOrd="0" presId="urn:microsoft.com/office/officeart/2008/layout/HorizontalMultiLevelHierarchy"/>
    <dgm:cxn modelId="{3CF6EE3D-C81A-41C8-8D01-80E332B2A9E5}" type="presOf" srcId="{FBF6B849-0502-4653-8FC4-B7D42A998BD7}" destId="{23E1E4A6-1616-442B-8766-27016B026F8F}" srcOrd="0" destOrd="0" presId="urn:microsoft.com/office/officeart/2008/layout/HorizontalMultiLevelHierarchy"/>
    <dgm:cxn modelId="{110576B6-8D72-4591-9FDD-9F3E247697D0}" type="presOf" srcId="{6E73DFFC-307D-435A-9925-FC21FC293B80}" destId="{9BCC74BF-2ADF-4193-A1E3-FE6AA869AC96}" srcOrd="0" destOrd="0" presId="urn:microsoft.com/office/officeart/2008/layout/HorizontalMultiLevelHierarchy"/>
    <dgm:cxn modelId="{081DC106-CD05-48C2-A37B-DB0BC72CFBDA}" srcId="{5B9AA18B-00A8-42B6-BD7F-DBEA908FA2F7}" destId="{D4CFB373-F5A5-4439-95B9-E3D4008A9C63}" srcOrd="1" destOrd="0" parTransId="{33919843-B36A-44CB-993E-30BF67790F72}" sibTransId="{FB738167-88F6-4E85-9D9B-388E5D368798}"/>
    <dgm:cxn modelId="{F6CE9D5C-5C73-42E9-91BC-B9C791FAEE9E}" type="presOf" srcId="{5050A003-29BA-4641-AE58-C4D467C930E1}" destId="{FEF30893-7E4C-4F05-A06E-AC6E7B2B3FDD}" srcOrd="0" destOrd="0" presId="urn:microsoft.com/office/officeart/2008/layout/HorizontalMultiLevelHierarchy"/>
    <dgm:cxn modelId="{B3F48977-08EF-41DD-9246-CD718292E953}" type="presOf" srcId="{33919843-B36A-44CB-993E-30BF67790F72}" destId="{F15EB1C7-C25C-49A9-B277-4D94A7D540A4}" srcOrd="0" destOrd="0" presId="urn:microsoft.com/office/officeart/2008/layout/HorizontalMultiLevelHierarchy"/>
    <dgm:cxn modelId="{BACDAE58-CBAE-4D15-AAA1-DFA53458AC07}" type="presOf" srcId="{33919843-B36A-44CB-993E-30BF67790F72}" destId="{B90C7C68-A957-494D-BE11-AF001F0AE6F2}" srcOrd="1" destOrd="0" presId="urn:microsoft.com/office/officeart/2008/layout/HorizontalMultiLevelHierarchy"/>
    <dgm:cxn modelId="{A69B5B52-D012-45E7-BDAB-D463BDA3A218}" srcId="{5B9AA18B-00A8-42B6-BD7F-DBEA908FA2F7}" destId="{FBF6B849-0502-4653-8FC4-B7D42A998BD7}" srcOrd="3" destOrd="0" parTransId="{CC1B901B-2174-4851-A0F3-7B44F62376BB}" sibTransId="{E0963505-3A90-45C7-B59C-7A393C998A71}"/>
    <dgm:cxn modelId="{129A09AE-EF2E-48B4-AA5C-3289092E68C7}" srcId="{5B9AA18B-00A8-42B6-BD7F-DBEA908FA2F7}" destId="{D1440E2C-EA59-453A-91A1-E21F540DCEFE}" srcOrd="2" destOrd="0" parTransId="{6E73DFFC-307D-435A-9925-FC21FC293B80}" sibTransId="{4B0D690C-3005-4962-B9EB-F3D48876092E}"/>
    <dgm:cxn modelId="{5BFEE2F2-56D7-4D12-8A0E-F0B838503263}" type="presOf" srcId="{6E73DFFC-307D-435A-9925-FC21FC293B80}" destId="{FE6318C0-DC73-429E-8398-A3827FAEC34B}" srcOrd="1" destOrd="0" presId="urn:microsoft.com/office/officeart/2008/layout/HorizontalMultiLevelHierarchy"/>
    <dgm:cxn modelId="{26F612A5-DFA8-4A10-A4C1-A010120E7A26}" type="presParOf" srcId="{FEF30893-7E4C-4F05-A06E-AC6E7B2B3FDD}" destId="{E3911F5D-145C-46D5-861E-7D0F609EC0EA}" srcOrd="0" destOrd="0" presId="urn:microsoft.com/office/officeart/2008/layout/HorizontalMultiLevelHierarchy"/>
    <dgm:cxn modelId="{8555AD9A-747F-479A-85FC-F2117DFE394D}" type="presParOf" srcId="{E3911F5D-145C-46D5-861E-7D0F609EC0EA}" destId="{96FD2D20-17FC-4FB6-91BD-63FF7CD8380B}" srcOrd="0" destOrd="0" presId="urn:microsoft.com/office/officeart/2008/layout/HorizontalMultiLevelHierarchy"/>
    <dgm:cxn modelId="{71C3CA91-3E34-4057-9A18-FD71644ADCEE}" type="presParOf" srcId="{E3911F5D-145C-46D5-861E-7D0F609EC0EA}" destId="{FDDD0242-651D-4FE7-996D-2B571D434597}" srcOrd="1" destOrd="0" presId="urn:microsoft.com/office/officeart/2008/layout/HorizontalMultiLevelHierarchy"/>
    <dgm:cxn modelId="{B5C421E8-986A-4ACB-903B-0191363DCFD5}" type="presParOf" srcId="{FDDD0242-651D-4FE7-996D-2B571D434597}" destId="{CFD1F813-EB43-47BA-8886-829077E8CC66}" srcOrd="0" destOrd="0" presId="urn:microsoft.com/office/officeart/2008/layout/HorizontalMultiLevelHierarchy"/>
    <dgm:cxn modelId="{50EC922B-99B3-45B4-8F33-0EC5D154B3C1}" type="presParOf" srcId="{CFD1F813-EB43-47BA-8886-829077E8CC66}" destId="{EAEE0F7B-F498-4854-B81C-65A4095915FE}" srcOrd="0" destOrd="0" presId="urn:microsoft.com/office/officeart/2008/layout/HorizontalMultiLevelHierarchy"/>
    <dgm:cxn modelId="{67C8F660-82C6-44E6-BA0E-2029D6CF6B66}" type="presParOf" srcId="{FDDD0242-651D-4FE7-996D-2B571D434597}" destId="{2C09E3A3-8290-4F16-B66C-D2892E9D1909}" srcOrd="1" destOrd="0" presId="urn:microsoft.com/office/officeart/2008/layout/HorizontalMultiLevelHierarchy"/>
    <dgm:cxn modelId="{BF49FCCF-FB9D-4B24-B1C2-9DDF3FAF1C77}" type="presParOf" srcId="{2C09E3A3-8290-4F16-B66C-D2892E9D1909}" destId="{5C98BC95-4883-431D-B609-96E02A521B48}" srcOrd="0" destOrd="0" presId="urn:microsoft.com/office/officeart/2008/layout/HorizontalMultiLevelHierarchy"/>
    <dgm:cxn modelId="{A6D76903-78DF-4053-9244-9D500AB2EDA9}" type="presParOf" srcId="{2C09E3A3-8290-4F16-B66C-D2892E9D1909}" destId="{12C951CE-5225-460C-ADDF-29B0D08EFC52}" srcOrd="1" destOrd="0" presId="urn:microsoft.com/office/officeart/2008/layout/HorizontalMultiLevelHierarchy"/>
    <dgm:cxn modelId="{4795EC3F-0BAF-4214-AE9B-78870C99C2BC}" type="presParOf" srcId="{FDDD0242-651D-4FE7-996D-2B571D434597}" destId="{F15EB1C7-C25C-49A9-B277-4D94A7D540A4}" srcOrd="2" destOrd="0" presId="urn:microsoft.com/office/officeart/2008/layout/HorizontalMultiLevelHierarchy"/>
    <dgm:cxn modelId="{D3FB172C-4FB4-42F7-8224-59D56F3306C4}" type="presParOf" srcId="{F15EB1C7-C25C-49A9-B277-4D94A7D540A4}" destId="{B90C7C68-A957-494D-BE11-AF001F0AE6F2}" srcOrd="0" destOrd="0" presId="urn:microsoft.com/office/officeart/2008/layout/HorizontalMultiLevelHierarchy"/>
    <dgm:cxn modelId="{CB3B6CEA-AF8E-4F4C-BC30-CA8539E877A4}" type="presParOf" srcId="{FDDD0242-651D-4FE7-996D-2B571D434597}" destId="{4059A638-C712-4F83-8905-496814F61DB2}" srcOrd="3" destOrd="0" presId="urn:microsoft.com/office/officeart/2008/layout/HorizontalMultiLevelHierarchy"/>
    <dgm:cxn modelId="{837E7A14-0BE8-4EB7-9716-673B7CBC0C1A}" type="presParOf" srcId="{4059A638-C712-4F83-8905-496814F61DB2}" destId="{ED0EDE5A-FC71-4DD3-9987-85830568908E}" srcOrd="0" destOrd="0" presId="urn:microsoft.com/office/officeart/2008/layout/HorizontalMultiLevelHierarchy"/>
    <dgm:cxn modelId="{10057873-29DC-42BF-92AF-844AC3E5765E}" type="presParOf" srcId="{4059A638-C712-4F83-8905-496814F61DB2}" destId="{BEA9FBE0-87D6-4511-96A3-F838D1D34266}" srcOrd="1" destOrd="0" presId="urn:microsoft.com/office/officeart/2008/layout/HorizontalMultiLevelHierarchy"/>
    <dgm:cxn modelId="{BA4330F0-E440-4D16-9DAA-86F0AD94F87D}" type="presParOf" srcId="{FDDD0242-651D-4FE7-996D-2B571D434597}" destId="{9BCC74BF-2ADF-4193-A1E3-FE6AA869AC96}" srcOrd="4" destOrd="0" presId="urn:microsoft.com/office/officeart/2008/layout/HorizontalMultiLevelHierarchy"/>
    <dgm:cxn modelId="{779C8053-FA18-4791-9BFE-1C76E87E0F5B}" type="presParOf" srcId="{9BCC74BF-2ADF-4193-A1E3-FE6AA869AC96}" destId="{FE6318C0-DC73-429E-8398-A3827FAEC34B}" srcOrd="0" destOrd="0" presId="urn:microsoft.com/office/officeart/2008/layout/HorizontalMultiLevelHierarchy"/>
    <dgm:cxn modelId="{D5C205D8-FE7B-4FF6-9F5C-5774F6C6F002}" type="presParOf" srcId="{FDDD0242-651D-4FE7-996D-2B571D434597}" destId="{7E3DBB58-B846-4F86-95B6-8739E79D90C9}" srcOrd="5" destOrd="0" presId="urn:microsoft.com/office/officeart/2008/layout/HorizontalMultiLevelHierarchy"/>
    <dgm:cxn modelId="{95778946-610A-4D4A-9561-6B4A18848DCF}" type="presParOf" srcId="{7E3DBB58-B846-4F86-95B6-8739E79D90C9}" destId="{7C4F0092-E0E7-441A-A591-D08EC4AE1727}" srcOrd="0" destOrd="0" presId="urn:microsoft.com/office/officeart/2008/layout/HorizontalMultiLevelHierarchy"/>
    <dgm:cxn modelId="{0C985503-955C-49F0-8CFE-EA3A47B6478B}" type="presParOf" srcId="{7E3DBB58-B846-4F86-95B6-8739E79D90C9}" destId="{75E16F00-524F-4F62-8E4E-4A8EA95809D9}" srcOrd="1" destOrd="0" presId="urn:microsoft.com/office/officeart/2008/layout/HorizontalMultiLevelHierarchy"/>
    <dgm:cxn modelId="{E19114DA-6C40-498A-B5B5-C9AD7DEBFEEC}" type="presParOf" srcId="{FDDD0242-651D-4FE7-996D-2B571D434597}" destId="{39BCB69E-AA7E-4665-9C8C-96091C11A0FD}" srcOrd="6" destOrd="0" presId="urn:microsoft.com/office/officeart/2008/layout/HorizontalMultiLevelHierarchy"/>
    <dgm:cxn modelId="{5DF2F39D-55CD-442C-A22A-06DD23624F1E}" type="presParOf" srcId="{39BCB69E-AA7E-4665-9C8C-96091C11A0FD}" destId="{E5532895-7353-4AC3-A885-2680F2AD8092}" srcOrd="0" destOrd="0" presId="urn:microsoft.com/office/officeart/2008/layout/HorizontalMultiLevelHierarchy"/>
    <dgm:cxn modelId="{79DF6379-0B65-4FFA-9318-9D617C7781D8}" type="presParOf" srcId="{FDDD0242-651D-4FE7-996D-2B571D434597}" destId="{9B4EA108-341E-4F88-BD0B-C99C53C1C3A7}" srcOrd="7" destOrd="0" presId="urn:microsoft.com/office/officeart/2008/layout/HorizontalMultiLevelHierarchy"/>
    <dgm:cxn modelId="{AA69A5AD-0F42-41B2-8841-8DE83664619E}" type="presParOf" srcId="{9B4EA108-341E-4F88-BD0B-C99C53C1C3A7}" destId="{23E1E4A6-1616-442B-8766-27016B026F8F}" srcOrd="0" destOrd="0" presId="urn:microsoft.com/office/officeart/2008/layout/HorizontalMultiLevelHierarchy"/>
    <dgm:cxn modelId="{6D760224-4E61-4A9E-BF56-911E32FFB99F}" type="presParOf" srcId="{9B4EA108-341E-4F88-BD0B-C99C53C1C3A7}" destId="{37EFA682-F708-4187-932B-9AB7A721EB4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50A003-29BA-4641-AE58-C4D467C930E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9AA18B-00A8-42B6-BD7F-DBEA908FA2F7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600" dirty="0" smtClean="0"/>
            <a:t>Instructional Teaching Practices</a:t>
          </a:r>
          <a:endParaRPr lang="en-US" sz="2600" dirty="0"/>
        </a:p>
      </dgm:t>
    </dgm:pt>
    <dgm:pt modelId="{238A7AB2-5763-4609-BF21-F2F4212BBFD3}" type="parTrans" cxnId="{DA6E342F-1847-44D9-B691-0F7C16DA9659}">
      <dgm:prSet/>
      <dgm:spPr/>
      <dgm:t>
        <a:bodyPr/>
        <a:lstStyle/>
        <a:p>
          <a:endParaRPr lang="en-US"/>
        </a:p>
      </dgm:t>
    </dgm:pt>
    <dgm:pt modelId="{7EF87527-1553-4775-BD6A-5EC9AF9F7C69}" type="sibTrans" cxnId="{DA6E342F-1847-44D9-B691-0F7C16DA9659}">
      <dgm:prSet/>
      <dgm:spPr/>
      <dgm:t>
        <a:bodyPr/>
        <a:lstStyle/>
        <a:p>
          <a:endParaRPr lang="en-US"/>
        </a:p>
      </dgm:t>
    </dgm:pt>
    <dgm:pt modelId="{32C82D7B-F1B1-4456-839C-4E44CACD437F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200" dirty="0" smtClean="0"/>
            <a:t>Cooperative Learning</a:t>
          </a:r>
          <a:endParaRPr lang="en-US" sz="2200" dirty="0"/>
        </a:p>
      </dgm:t>
    </dgm:pt>
    <dgm:pt modelId="{9DCD48D3-CB2E-457B-B332-F1313D0E285B}" type="parTrans" cxnId="{1A8AB451-E15A-476B-9D00-F1ACF3DD8EB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255E0DD-6D96-4002-86B6-3D3CBA4CD88B}" type="sibTrans" cxnId="{1A8AB451-E15A-476B-9D00-F1ACF3DD8EB9}">
      <dgm:prSet/>
      <dgm:spPr/>
      <dgm:t>
        <a:bodyPr/>
        <a:lstStyle/>
        <a:p>
          <a:endParaRPr lang="en-US"/>
        </a:p>
      </dgm:t>
    </dgm:pt>
    <dgm:pt modelId="{D4CFB373-F5A5-4439-95B9-E3D4008A9C63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200" dirty="0" smtClean="0"/>
            <a:t>Classroom Discussions</a:t>
          </a:r>
          <a:endParaRPr lang="en-US" sz="2200" dirty="0"/>
        </a:p>
      </dgm:t>
    </dgm:pt>
    <dgm:pt modelId="{33919843-B36A-44CB-993E-30BF67790F72}" type="parTrans" cxnId="{081DC106-CD05-48C2-A37B-DB0BC72CFBD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B738167-88F6-4E85-9D9B-388E5D368798}" type="sibTrans" cxnId="{081DC106-CD05-48C2-A37B-DB0BC72CFBDA}">
      <dgm:prSet/>
      <dgm:spPr/>
      <dgm:t>
        <a:bodyPr/>
        <a:lstStyle/>
        <a:p>
          <a:endParaRPr lang="en-US"/>
        </a:p>
      </dgm:t>
    </dgm:pt>
    <dgm:pt modelId="{D1440E2C-EA59-453A-91A1-E21F540DCEFE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200" dirty="0" smtClean="0"/>
            <a:t>Self-Assessment &amp; Self-Reflection</a:t>
          </a:r>
          <a:endParaRPr lang="en-US" sz="2200" dirty="0"/>
        </a:p>
      </dgm:t>
    </dgm:pt>
    <dgm:pt modelId="{6E73DFFC-307D-435A-9925-FC21FC293B80}" type="parTrans" cxnId="{129A09AE-EF2E-48B4-AA5C-3289092E68C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B0D690C-3005-4962-B9EB-F3D48876092E}" type="sibTrans" cxnId="{129A09AE-EF2E-48B4-AA5C-3289092E68C7}">
      <dgm:prSet/>
      <dgm:spPr/>
      <dgm:t>
        <a:bodyPr/>
        <a:lstStyle/>
        <a:p>
          <a:endParaRPr lang="en-US"/>
        </a:p>
      </dgm:t>
    </dgm:pt>
    <dgm:pt modelId="{FBF6B849-0502-4653-8FC4-B7D42A998BD7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200" dirty="0" smtClean="0"/>
            <a:t>Balanced  Instruction</a:t>
          </a:r>
          <a:endParaRPr lang="en-US" sz="2200" dirty="0"/>
        </a:p>
      </dgm:t>
    </dgm:pt>
    <dgm:pt modelId="{CC1B901B-2174-4851-A0F3-7B44F62376BB}" type="parTrans" cxnId="{A69B5B52-D012-45E7-BDAB-D463BDA3A21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0963505-3A90-45C7-B59C-7A393C998A71}" type="sibTrans" cxnId="{A69B5B52-D012-45E7-BDAB-D463BDA3A218}">
      <dgm:prSet/>
      <dgm:spPr/>
      <dgm:t>
        <a:bodyPr/>
        <a:lstStyle/>
        <a:p>
          <a:endParaRPr lang="en-US"/>
        </a:p>
      </dgm:t>
    </dgm:pt>
    <dgm:pt modelId="{C1846E9F-C21A-47D4-9EAF-B467E1113AF7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200" dirty="0" smtClean="0"/>
            <a:t>Academic Press &amp; Expectation</a:t>
          </a:r>
          <a:endParaRPr lang="en-US" sz="2200" dirty="0"/>
        </a:p>
      </dgm:t>
    </dgm:pt>
    <dgm:pt modelId="{9F4B8F6C-CE0E-4189-88E6-6EAD1669042A}" type="parTrans" cxnId="{0E14E21A-95FF-4006-898A-C9BAD4709B5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BE2ED66-D6C8-40F9-838B-EB7EE05AB2FC}" type="sibTrans" cxnId="{0E14E21A-95FF-4006-898A-C9BAD4709B59}">
      <dgm:prSet/>
      <dgm:spPr/>
      <dgm:t>
        <a:bodyPr/>
        <a:lstStyle/>
        <a:p>
          <a:endParaRPr lang="en-US"/>
        </a:p>
      </dgm:t>
    </dgm:pt>
    <dgm:pt modelId="{B42C97C2-84DA-40D7-A84C-F4B91D7BA60F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200" dirty="0" smtClean="0"/>
            <a:t>Competence Building</a:t>
          </a:r>
          <a:endParaRPr lang="en-US" sz="2200" dirty="0"/>
        </a:p>
      </dgm:t>
    </dgm:pt>
    <dgm:pt modelId="{1B817769-C7D1-4A6F-AAC4-FA48A7AEF77B}" type="parTrans" cxnId="{846B22AB-C4FA-48D2-B3F6-8F18897E52F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AEAC9A8-718A-4242-9CA1-BCE16290A3F8}" type="sibTrans" cxnId="{846B22AB-C4FA-48D2-B3F6-8F18897E52F6}">
      <dgm:prSet/>
      <dgm:spPr/>
      <dgm:t>
        <a:bodyPr/>
        <a:lstStyle/>
        <a:p>
          <a:endParaRPr lang="en-US"/>
        </a:p>
      </dgm:t>
    </dgm:pt>
    <dgm:pt modelId="{FEF30893-7E4C-4F05-A06E-AC6E7B2B3FDD}" type="pres">
      <dgm:prSet presAssocID="{5050A003-29BA-4641-AE58-C4D467C930E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911F5D-145C-46D5-861E-7D0F609EC0EA}" type="pres">
      <dgm:prSet presAssocID="{5B9AA18B-00A8-42B6-BD7F-DBEA908FA2F7}" presName="root1" presStyleCnt="0"/>
      <dgm:spPr/>
    </dgm:pt>
    <dgm:pt modelId="{96FD2D20-17FC-4FB6-91BD-63FF7CD8380B}" type="pres">
      <dgm:prSet presAssocID="{5B9AA18B-00A8-42B6-BD7F-DBEA908FA2F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DD0242-651D-4FE7-996D-2B571D434597}" type="pres">
      <dgm:prSet presAssocID="{5B9AA18B-00A8-42B6-BD7F-DBEA908FA2F7}" presName="level2hierChild" presStyleCnt="0"/>
      <dgm:spPr/>
    </dgm:pt>
    <dgm:pt modelId="{CFD1F813-EB43-47BA-8886-829077E8CC66}" type="pres">
      <dgm:prSet presAssocID="{9DCD48D3-CB2E-457B-B332-F1313D0E285B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EAEE0F7B-F498-4854-B81C-65A4095915FE}" type="pres">
      <dgm:prSet presAssocID="{9DCD48D3-CB2E-457B-B332-F1313D0E285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2C09E3A3-8290-4F16-B66C-D2892E9D1909}" type="pres">
      <dgm:prSet presAssocID="{32C82D7B-F1B1-4456-839C-4E44CACD437F}" presName="root2" presStyleCnt="0"/>
      <dgm:spPr/>
    </dgm:pt>
    <dgm:pt modelId="{5C98BC95-4883-431D-B609-96E02A521B48}" type="pres">
      <dgm:prSet presAssocID="{32C82D7B-F1B1-4456-839C-4E44CACD437F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C951CE-5225-460C-ADDF-29B0D08EFC52}" type="pres">
      <dgm:prSet presAssocID="{32C82D7B-F1B1-4456-839C-4E44CACD437F}" presName="level3hierChild" presStyleCnt="0"/>
      <dgm:spPr/>
    </dgm:pt>
    <dgm:pt modelId="{F15EB1C7-C25C-49A9-B277-4D94A7D540A4}" type="pres">
      <dgm:prSet presAssocID="{33919843-B36A-44CB-993E-30BF67790F72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B90C7C68-A957-494D-BE11-AF001F0AE6F2}" type="pres">
      <dgm:prSet presAssocID="{33919843-B36A-44CB-993E-30BF67790F72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059A638-C712-4F83-8905-496814F61DB2}" type="pres">
      <dgm:prSet presAssocID="{D4CFB373-F5A5-4439-95B9-E3D4008A9C63}" presName="root2" presStyleCnt="0"/>
      <dgm:spPr/>
    </dgm:pt>
    <dgm:pt modelId="{ED0EDE5A-FC71-4DD3-9987-85830568908E}" type="pres">
      <dgm:prSet presAssocID="{D4CFB373-F5A5-4439-95B9-E3D4008A9C63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A9FBE0-87D6-4511-96A3-F838D1D34266}" type="pres">
      <dgm:prSet presAssocID="{D4CFB373-F5A5-4439-95B9-E3D4008A9C63}" presName="level3hierChild" presStyleCnt="0"/>
      <dgm:spPr/>
    </dgm:pt>
    <dgm:pt modelId="{9BCC74BF-2ADF-4193-A1E3-FE6AA869AC96}" type="pres">
      <dgm:prSet presAssocID="{6E73DFFC-307D-435A-9925-FC21FC293B80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FE6318C0-DC73-429E-8398-A3827FAEC34B}" type="pres">
      <dgm:prSet presAssocID="{6E73DFFC-307D-435A-9925-FC21FC293B8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E3DBB58-B846-4F86-95B6-8739E79D90C9}" type="pres">
      <dgm:prSet presAssocID="{D1440E2C-EA59-453A-91A1-E21F540DCEFE}" presName="root2" presStyleCnt="0"/>
      <dgm:spPr/>
    </dgm:pt>
    <dgm:pt modelId="{7C4F0092-E0E7-441A-A591-D08EC4AE1727}" type="pres">
      <dgm:prSet presAssocID="{D1440E2C-EA59-453A-91A1-E21F540DCEFE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E16F00-524F-4F62-8E4E-4A8EA95809D9}" type="pres">
      <dgm:prSet presAssocID="{D1440E2C-EA59-453A-91A1-E21F540DCEFE}" presName="level3hierChild" presStyleCnt="0"/>
      <dgm:spPr/>
    </dgm:pt>
    <dgm:pt modelId="{39BCB69E-AA7E-4665-9C8C-96091C11A0FD}" type="pres">
      <dgm:prSet presAssocID="{CC1B901B-2174-4851-A0F3-7B44F62376BB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E5532895-7353-4AC3-A885-2680F2AD8092}" type="pres">
      <dgm:prSet presAssocID="{CC1B901B-2174-4851-A0F3-7B44F62376B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4EA108-341E-4F88-BD0B-C99C53C1C3A7}" type="pres">
      <dgm:prSet presAssocID="{FBF6B849-0502-4653-8FC4-B7D42A998BD7}" presName="root2" presStyleCnt="0"/>
      <dgm:spPr/>
    </dgm:pt>
    <dgm:pt modelId="{23E1E4A6-1616-442B-8766-27016B026F8F}" type="pres">
      <dgm:prSet presAssocID="{FBF6B849-0502-4653-8FC4-B7D42A998BD7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FA682-F708-4187-932B-9AB7A721EB46}" type="pres">
      <dgm:prSet presAssocID="{FBF6B849-0502-4653-8FC4-B7D42A998BD7}" presName="level3hierChild" presStyleCnt="0"/>
      <dgm:spPr/>
    </dgm:pt>
    <dgm:pt modelId="{8C92EB3A-CF17-48E9-8D7F-D6092AD1565A}" type="pres">
      <dgm:prSet presAssocID="{9F4B8F6C-CE0E-4189-88E6-6EAD1669042A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6992C3FA-1061-4F12-A0D3-7C6DB4B763BF}" type="pres">
      <dgm:prSet presAssocID="{9F4B8F6C-CE0E-4189-88E6-6EAD1669042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5155A62E-C3A1-429B-BAFC-0324FCE1357F}" type="pres">
      <dgm:prSet presAssocID="{C1846E9F-C21A-47D4-9EAF-B467E1113AF7}" presName="root2" presStyleCnt="0"/>
      <dgm:spPr/>
    </dgm:pt>
    <dgm:pt modelId="{BB689B44-6E02-4C7E-833D-77C4D5FC68C1}" type="pres">
      <dgm:prSet presAssocID="{C1846E9F-C21A-47D4-9EAF-B467E1113AF7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073246-A66D-4CA4-9389-8B2F59EC5620}" type="pres">
      <dgm:prSet presAssocID="{C1846E9F-C21A-47D4-9EAF-B467E1113AF7}" presName="level3hierChild" presStyleCnt="0"/>
      <dgm:spPr/>
    </dgm:pt>
    <dgm:pt modelId="{FBD54FA4-5AAC-452F-816E-F26441A9630F}" type="pres">
      <dgm:prSet presAssocID="{1B817769-C7D1-4A6F-AAC4-FA48A7AEF77B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DDA7FCD4-18F9-44EE-8159-202D6196D73B}" type="pres">
      <dgm:prSet presAssocID="{1B817769-C7D1-4A6F-AAC4-FA48A7AEF77B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5FE0FD9-D6E6-4F9B-9A9C-EBBC68239809}" type="pres">
      <dgm:prSet presAssocID="{B42C97C2-84DA-40D7-A84C-F4B91D7BA60F}" presName="root2" presStyleCnt="0"/>
      <dgm:spPr/>
    </dgm:pt>
    <dgm:pt modelId="{502B4D8F-6954-429F-915D-4414D9EABBCD}" type="pres">
      <dgm:prSet presAssocID="{B42C97C2-84DA-40D7-A84C-F4B91D7BA60F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AC5EEA-6612-44AE-ADD1-EB9BF1C2BF75}" type="pres">
      <dgm:prSet presAssocID="{B42C97C2-84DA-40D7-A84C-F4B91D7BA60F}" presName="level3hierChild" presStyleCnt="0"/>
      <dgm:spPr/>
    </dgm:pt>
  </dgm:ptLst>
  <dgm:cxnLst>
    <dgm:cxn modelId="{C40DA022-2FF7-4CD4-9178-43EEC21E9119}" type="presOf" srcId="{9DCD48D3-CB2E-457B-B332-F1313D0E285B}" destId="{CFD1F813-EB43-47BA-8886-829077E8CC66}" srcOrd="0" destOrd="0" presId="urn:microsoft.com/office/officeart/2008/layout/HorizontalMultiLevelHierarchy"/>
    <dgm:cxn modelId="{9A527EAF-CADF-41DE-83AB-3D777F756730}" type="presOf" srcId="{33919843-B36A-44CB-993E-30BF67790F72}" destId="{B90C7C68-A957-494D-BE11-AF001F0AE6F2}" srcOrd="1" destOrd="0" presId="urn:microsoft.com/office/officeart/2008/layout/HorizontalMultiLevelHierarchy"/>
    <dgm:cxn modelId="{529FE76A-3E3F-4281-96F3-A90914EB57F2}" type="presOf" srcId="{5B9AA18B-00A8-42B6-BD7F-DBEA908FA2F7}" destId="{96FD2D20-17FC-4FB6-91BD-63FF7CD8380B}" srcOrd="0" destOrd="0" presId="urn:microsoft.com/office/officeart/2008/layout/HorizontalMultiLevelHierarchy"/>
    <dgm:cxn modelId="{A643AF77-36B2-4374-8DF0-4790C7FDA695}" type="presOf" srcId="{CC1B901B-2174-4851-A0F3-7B44F62376BB}" destId="{39BCB69E-AA7E-4665-9C8C-96091C11A0FD}" srcOrd="0" destOrd="0" presId="urn:microsoft.com/office/officeart/2008/layout/HorizontalMultiLevelHierarchy"/>
    <dgm:cxn modelId="{4E532F65-CC18-4FDB-ACFC-8478ECE17B9D}" type="presOf" srcId="{1B817769-C7D1-4A6F-AAC4-FA48A7AEF77B}" destId="{DDA7FCD4-18F9-44EE-8159-202D6196D73B}" srcOrd="1" destOrd="0" presId="urn:microsoft.com/office/officeart/2008/layout/HorizontalMultiLevelHierarchy"/>
    <dgm:cxn modelId="{FE7D91B3-0A6A-40F8-836B-FDC8B1621177}" type="presOf" srcId="{32C82D7B-F1B1-4456-839C-4E44CACD437F}" destId="{5C98BC95-4883-431D-B609-96E02A521B48}" srcOrd="0" destOrd="0" presId="urn:microsoft.com/office/officeart/2008/layout/HorizontalMultiLevelHierarchy"/>
    <dgm:cxn modelId="{129A09AE-EF2E-48B4-AA5C-3289092E68C7}" srcId="{5B9AA18B-00A8-42B6-BD7F-DBEA908FA2F7}" destId="{D1440E2C-EA59-453A-91A1-E21F540DCEFE}" srcOrd="2" destOrd="0" parTransId="{6E73DFFC-307D-435A-9925-FC21FC293B80}" sibTransId="{4B0D690C-3005-4962-B9EB-F3D48876092E}"/>
    <dgm:cxn modelId="{BE479E5D-F4AC-4214-904D-34E2E2CA84D6}" type="presOf" srcId="{6E73DFFC-307D-435A-9925-FC21FC293B80}" destId="{FE6318C0-DC73-429E-8398-A3827FAEC34B}" srcOrd="1" destOrd="0" presId="urn:microsoft.com/office/officeart/2008/layout/HorizontalMultiLevelHierarchy"/>
    <dgm:cxn modelId="{1A8AB451-E15A-476B-9D00-F1ACF3DD8EB9}" srcId="{5B9AA18B-00A8-42B6-BD7F-DBEA908FA2F7}" destId="{32C82D7B-F1B1-4456-839C-4E44CACD437F}" srcOrd="0" destOrd="0" parTransId="{9DCD48D3-CB2E-457B-B332-F1313D0E285B}" sibTransId="{4255E0DD-6D96-4002-86B6-3D3CBA4CD88B}"/>
    <dgm:cxn modelId="{F842B3FA-318C-449A-BBE7-B01C8BEB7F6A}" type="presOf" srcId="{CC1B901B-2174-4851-A0F3-7B44F62376BB}" destId="{E5532895-7353-4AC3-A885-2680F2AD8092}" srcOrd="1" destOrd="0" presId="urn:microsoft.com/office/officeart/2008/layout/HorizontalMultiLevelHierarchy"/>
    <dgm:cxn modelId="{846B22AB-C4FA-48D2-B3F6-8F18897E52F6}" srcId="{5B9AA18B-00A8-42B6-BD7F-DBEA908FA2F7}" destId="{B42C97C2-84DA-40D7-A84C-F4B91D7BA60F}" srcOrd="5" destOrd="0" parTransId="{1B817769-C7D1-4A6F-AAC4-FA48A7AEF77B}" sibTransId="{0AEAC9A8-718A-4242-9CA1-BCE16290A3F8}"/>
    <dgm:cxn modelId="{EE54AFF3-1F3B-4959-BED1-AF5AF5F0685E}" type="presOf" srcId="{1B817769-C7D1-4A6F-AAC4-FA48A7AEF77B}" destId="{FBD54FA4-5AAC-452F-816E-F26441A9630F}" srcOrd="0" destOrd="0" presId="urn:microsoft.com/office/officeart/2008/layout/HorizontalMultiLevelHierarchy"/>
    <dgm:cxn modelId="{9118CC1A-C22E-410D-8DA6-211A654C8C6D}" type="presOf" srcId="{9DCD48D3-CB2E-457B-B332-F1313D0E285B}" destId="{EAEE0F7B-F498-4854-B81C-65A4095915FE}" srcOrd="1" destOrd="0" presId="urn:microsoft.com/office/officeart/2008/layout/HorizontalMultiLevelHierarchy"/>
    <dgm:cxn modelId="{A69B5B52-D012-45E7-BDAB-D463BDA3A218}" srcId="{5B9AA18B-00A8-42B6-BD7F-DBEA908FA2F7}" destId="{FBF6B849-0502-4653-8FC4-B7D42A998BD7}" srcOrd="3" destOrd="0" parTransId="{CC1B901B-2174-4851-A0F3-7B44F62376BB}" sibTransId="{E0963505-3A90-45C7-B59C-7A393C998A71}"/>
    <dgm:cxn modelId="{A825769B-0901-4857-8CEC-0B35EC55825F}" type="presOf" srcId="{C1846E9F-C21A-47D4-9EAF-B467E1113AF7}" destId="{BB689B44-6E02-4C7E-833D-77C4D5FC68C1}" srcOrd="0" destOrd="0" presId="urn:microsoft.com/office/officeart/2008/layout/HorizontalMultiLevelHierarchy"/>
    <dgm:cxn modelId="{F58E475F-602A-487F-98AE-61EFC744C8EF}" type="presOf" srcId="{5050A003-29BA-4641-AE58-C4D467C930E1}" destId="{FEF30893-7E4C-4F05-A06E-AC6E7B2B3FDD}" srcOrd="0" destOrd="0" presId="urn:microsoft.com/office/officeart/2008/layout/HorizontalMultiLevelHierarchy"/>
    <dgm:cxn modelId="{0E14E21A-95FF-4006-898A-C9BAD4709B59}" srcId="{5B9AA18B-00A8-42B6-BD7F-DBEA908FA2F7}" destId="{C1846E9F-C21A-47D4-9EAF-B467E1113AF7}" srcOrd="4" destOrd="0" parTransId="{9F4B8F6C-CE0E-4189-88E6-6EAD1669042A}" sibTransId="{DBE2ED66-D6C8-40F9-838B-EB7EE05AB2FC}"/>
    <dgm:cxn modelId="{955E7D9C-6DC1-4B52-A647-CC6BE83ADD3F}" type="presOf" srcId="{6E73DFFC-307D-435A-9925-FC21FC293B80}" destId="{9BCC74BF-2ADF-4193-A1E3-FE6AA869AC96}" srcOrd="0" destOrd="0" presId="urn:microsoft.com/office/officeart/2008/layout/HorizontalMultiLevelHierarchy"/>
    <dgm:cxn modelId="{05BDEE1E-B616-4FFA-B7BE-9C062D21BEA4}" type="presOf" srcId="{33919843-B36A-44CB-993E-30BF67790F72}" destId="{F15EB1C7-C25C-49A9-B277-4D94A7D540A4}" srcOrd="0" destOrd="0" presId="urn:microsoft.com/office/officeart/2008/layout/HorizontalMultiLevelHierarchy"/>
    <dgm:cxn modelId="{64755027-4D00-4239-A6CA-30EDD6B02561}" type="presOf" srcId="{9F4B8F6C-CE0E-4189-88E6-6EAD1669042A}" destId="{6992C3FA-1061-4F12-A0D3-7C6DB4B763BF}" srcOrd="1" destOrd="0" presId="urn:microsoft.com/office/officeart/2008/layout/HorizontalMultiLevelHierarchy"/>
    <dgm:cxn modelId="{5A4FE550-715A-4185-9E6D-1D31539086F5}" type="presOf" srcId="{D4CFB373-F5A5-4439-95B9-E3D4008A9C63}" destId="{ED0EDE5A-FC71-4DD3-9987-85830568908E}" srcOrd="0" destOrd="0" presId="urn:microsoft.com/office/officeart/2008/layout/HorizontalMultiLevelHierarchy"/>
    <dgm:cxn modelId="{081DC106-CD05-48C2-A37B-DB0BC72CFBDA}" srcId="{5B9AA18B-00A8-42B6-BD7F-DBEA908FA2F7}" destId="{D4CFB373-F5A5-4439-95B9-E3D4008A9C63}" srcOrd="1" destOrd="0" parTransId="{33919843-B36A-44CB-993E-30BF67790F72}" sibTransId="{FB738167-88F6-4E85-9D9B-388E5D368798}"/>
    <dgm:cxn modelId="{C5DEA408-EC48-4504-8E29-C64A3E5007D3}" type="presOf" srcId="{9F4B8F6C-CE0E-4189-88E6-6EAD1669042A}" destId="{8C92EB3A-CF17-48E9-8D7F-D6092AD1565A}" srcOrd="0" destOrd="0" presId="urn:microsoft.com/office/officeart/2008/layout/HorizontalMultiLevelHierarchy"/>
    <dgm:cxn modelId="{864739C6-070F-4D73-96F2-4854A6F9FBA5}" type="presOf" srcId="{D1440E2C-EA59-453A-91A1-E21F540DCEFE}" destId="{7C4F0092-E0E7-441A-A591-D08EC4AE1727}" srcOrd="0" destOrd="0" presId="urn:microsoft.com/office/officeart/2008/layout/HorizontalMultiLevelHierarchy"/>
    <dgm:cxn modelId="{CEA35F4D-5AFD-4864-8F1A-9716B69B4120}" type="presOf" srcId="{FBF6B849-0502-4653-8FC4-B7D42A998BD7}" destId="{23E1E4A6-1616-442B-8766-27016B026F8F}" srcOrd="0" destOrd="0" presId="urn:microsoft.com/office/officeart/2008/layout/HorizontalMultiLevelHierarchy"/>
    <dgm:cxn modelId="{329BC789-F227-4948-8F44-7E028F5464A2}" type="presOf" srcId="{B42C97C2-84DA-40D7-A84C-F4B91D7BA60F}" destId="{502B4D8F-6954-429F-915D-4414D9EABBCD}" srcOrd="0" destOrd="0" presId="urn:microsoft.com/office/officeart/2008/layout/HorizontalMultiLevelHierarchy"/>
    <dgm:cxn modelId="{DA6E342F-1847-44D9-B691-0F7C16DA9659}" srcId="{5050A003-29BA-4641-AE58-C4D467C930E1}" destId="{5B9AA18B-00A8-42B6-BD7F-DBEA908FA2F7}" srcOrd="0" destOrd="0" parTransId="{238A7AB2-5763-4609-BF21-F2F4212BBFD3}" sibTransId="{7EF87527-1553-4775-BD6A-5EC9AF9F7C69}"/>
    <dgm:cxn modelId="{C7D7F6DE-8804-4B7B-81E0-A593D99EAB56}" type="presParOf" srcId="{FEF30893-7E4C-4F05-A06E-AC6E7B2B3FDD}" destId="{E3911F5D-145C-46D5-861E-7D0F609EC0EA}" srcOrd="0" destOrd="0" presId="urn:microsoft.com/office/officeart/2008/layout/HorizontalMultiLevelHierarchy"/>
    <dgm:cxn modelId="{D36E9C26-179F-439C-B209-3FDB9165956C}" type="presParOf" srcId="{E3911F5D-145C-46D5-861E-7D0F609EC0EA}" destId="{96FD2D20-17FC-4FB6-91BD-63FF7CD8380B}" srcOrd="0" destOrd="0" presId="urn:microsoft.com/office/officeart/2008/layout/HorizontalMultiLevelHierarchy"/>
    <dgm:cxn modelId="{A5BCC7A2-DFDF-4E4A-BAF3-F31E014810E3}" type="presParOf" srcId="{E3911F5D-145C-46D5-861E-7D0F609EC0EA}" destId="{FDDD0242-651D-4FE7-996D-2B571D434597}" srcOrd="1" destOrd="0" presId="urn:microsoft.com/office/officeart/2008/layout/HorizontalMultiLevelHierarchy"/>
    <dgm:cxn modelId="{E5DADD54-704C-4439-A44E-C221CCA82316}" type="presParOf" srcId="{FDDD0242-651D-4FE7-996D-2B571D434597}" destId="{CFD1F813-EB43-47BA-8886-829077E8CC66}" srcOrd="0" destOrd="0" presId="urn:microsoft.com/office/officeart/2008/layout/HorizontalMultiLevelHierarchy"/>
    <dgm:cxn modelId="{DCFFCB42-F32B-41E2-BCE9-A32D614A1848}" type="presParOf" srcId="{CFD1F813-EB43-47BA-8886-829077E8CC66}" destId="{EAEE0F7B-F498-4854-B81C-65A4095915FE}" srcOrd="0" destOrd="0" presId="urn:microsoft.com/office/officeart/2008/layout/HorizontalMultiLevelHierarchy"/>
    <dgm:cxn modelId="{A110BCBF-D37E-4EDB-851A-CCA2A427CA31}" type="presParOf" srcId="{FDDD0242-651D-4FE7-996D-2B571D434597}" destId="{2C09E3A3-8290-4F16-B66C-D2892E9D1909}" srcOrd="1" destOrd="0" presId="urn:microsoft.com/office/officeart/2008/layout/HorizontalMultiLevelHierarchy"/>
    <dgm:cxn modelId="{1E6C5098-9ED5-4407-A1A6-86C3D0A1CA98}" type="presParOf" srcId="{2C09E3A3-8290-4F16-B66C-D2892E9D1909}" destId="{5C98BC95-4883-431D-B609-96E02A521B48}" srcOrd="0" destOrd="0" presId="urn:microsoft.com/office/officeart/2008/layout/HorizontalMultiLevelHierarchy"/>
    <dgm:cxn modelId="{E483E81B-8B47-4A3B-A8B0-681C45592F9A}" type="presParOf" srcId="{2C09E3A3-8290-4F16-B66C-D2892E9D1909}" destId="{12C951CE-5225-460C-ADDF-29B0D08EFC52}" srcOrd="1" destOrd="0" presId="urn:microsoft.com/office/officeart/2008/layout/HorizontalMultiLevelHierarchy"/>
    <dgm:cxn modelId="{B117548D-9E36-4055-BBBD-6F6C3DC220C0}" type="presParOf" srcId="{FDDD0242-651D-4FE7-996D-2B571D434597}" destId="{F15EB1C7-C25C-49A9-B277-4D94A7D540A4}" srcOrd="2" destOrd="0" presId="urn:microsoft.com/office/officeart/2008/layout/HorizontalMultiLevelHierarchy"/>
    <dgm:cxn modelId="{C8CF4E33-2322-4AEA-B6C5-DB2BBB39FBC5}" type="presParOf" srcId="{F15EB1C7-C25C-49A9-B277-4D94A7D540A4}" destId="{B90C7C68-A957-494D-BE11-AF001F0AE6F2}" srcOrd="0" destOrd="0" presId="urn:microsoft.com/office/officeart/2008/layout/HorizontalMultiLevelHierarchy"/>
    <dgm:cxn modelId="{75CBF14A-A212-44EC-8BEB-2EAC634F3244}" type="presParOf" srcId="{FDDD0242-651D-4FE7-996D-2B571D434597}" destId="{4059A638-C712-4F83-8905-496814F61DB2}" srcOrd="3" destOrd="0" presId="urn:microsoft.com/office/officeart/2008/layout/HorizontalMultiLevelHierarchy"/>
    <dgm:cxn modelId="{8388CFC3-979A-4BD3-8DED-2683925B214C}" type="presParOf" srcId="{4059A638-C712-4F83-8905-496814F61DB2}" destId="{ED0EDE5A-FC71-4DD3-9987-85830568908E}" srcOrd="0" destOrd="0" presId="urn:microsoft.com/office/officeart/2008/layout/HorizontalMultiLevelHierarchy"/>
    <dgm:cxn modelId="{E4CD7CFD-3C1D-451B-A153-9FA172AE1571}" type="presParOf" srcId="{4059A638-C712-4F83-8905-496814F61DB2}" destId="{BEA9FBE0-87D6-4511-96A3-F838D1D34266}" srcOrd="1" destOrd="0" presId="urn:microsoft.com/office/officeart/2008/layout/HorizontalMultiLevelHierarchy"/>
    <dgm:cxn modelId="{6F4A73D6-F4D9-4F52-9178-2E76824FBFF6}" type="presParOf" srcId="{FDDD0242-651D-4FE7-996D-2B571D434597}" destId="{9BCC74BF-2ADF-4193-A1E3-FE6AA869AC96}" srcOrd="4" destOrd="0" presId="urn:microsoft.com/office/officeart/2008/layout/HorizontalMultiLevelHierarchy"/>
    <dgm:cxn modelId="{AEBE9E60-F9E7-48C4-8A0E-FF689C4FA638}" type="presParOf" srcId="{9BCC74BF-2ADF-4193-A1E3-FE6AA869AC96}" destId="{FE6318C0-DC73-429E-8398-A3827FAEC34B}" srcOrd="0" destOrd="0" presId="urn:microsoft.com/office/officeart/2008/layout/HorizontalMultiLevelHierarchy"/>
    <dgm:cxn modelId="{0CDD65A7-4AD8-4692-B4CF-C78E54F9B7BF}" type="presParOf" srcId="{FDDD0242-651D-4FE7-996D-2B571D434597}" destId="{7E3DBB58-B846-4F86-95B6-8739E79D90C9}" srcOrd="5" destOrd="0" presId="urn:microsoft.com/office/officeart/2008/layout/HorizontalMultiLevelHierarchy"/>
    <dgm:cxn modelId="{A69249D1-0ABC-46BA-97F4-77BAFA4DE1C0}" type="presParOf" srcId="{7E3DBB58-B846-4F86-95B6-8739E79D90C9}" destId="{7C4F0092-E0E7-441A-A591-D08EC4AE1727}" srcOrd="0" destOrd="0" presId="urn:microsoft.com/office/officeart/2008/layout/HorizontalMultiLevelHierarchy"/>
    <dgm:cxn modelId="{A4521982-626F-46A8-B119-D665FFD2CDC7}" type="presParOf" srcId="{7E3DBB58-B846-4F86-95B6-8739E79D90C9}" destId="{75E16F00-524F-4F62-8E4E-4A8EA95809D9}" srcOrd="1" destOrd="0" presId="urn:microsoft.com/office/officeart/2008/layout/HorizontalMultiLevelHierarchy"/>
    <dgm:cxn modelId="{71196B51-7D0C-47EF-9DD6-EC0A620680CB}" type="presParOf" srcId="{FDDD0242-651D-4FE7-996D-2B571D434597}" destId="{39BCB69E-AA7E-4665-9C8C-96091C11A0FD}" srcOrd="6" destOrd="0" presId="urn:microsoft.com/office/officeart/2008/layout/HorizontalMultiLevelHierarchy"/>
    <dgm:cxn modelId="{79340FB6-2659-45EC-A1A8-47A40FCFB2CB}" type="presParOf" srcId="{39BCB69E-AA7E-4665-9C8C-96091C11A0FD}" destId="{E5532895-7353-4AC3-A885-2680F2AD8092}" srcOrd="0" destOrd="0" presId="urn:microsoft.com/office/officeart/2008/layout/HorizontalMultiLevelHierarchy"/>
    <dgm:cxn modelId="{DED02DA1-409D-46B4-91F9-4738808D9BC6}" type="presParOf" srcId="{FDDD0242-651D-4FE7-996D-2B571D434597}" destId="{9B4EA108-341E-4F88-BD0B-C99C53C1C3A7}" srcOrd="7" destOrd="0" presId="urn:microsoft.com/office/officeart/2008/layout/HorizontalMultiLevelHierarchy"/>
    <dgm:cxn modelId="{7ABFA8CF-E01D-49EE-84E4-F389446DAC21}" type="presParOf" srcId="{9B4EA108-341E-4F88-BD0B-C99C53C1C3A7}" destId="{23E1E4A6-1616-442B-8766-27016B026F8F}" srcOrd="0" destOrd="0" presId="urn:microsoft.com/office/officeart/2008/layout/HorizontalMultiLevelHierarchy"/>
    <dgm:cxn modelId="{BE09B1D3-BAAA-4FDD-91D8-91917A5ECDA5}" type="presParOf" srcId="{9B4EA108-341E-4F88-BD0B-C99C53C1C3A7}" destId="{37EFA682-F708-4187-932B-9AB7A721EB46}" srcOrd="1" destOrd="0" presId="urn:microsoft.com/office/officeart/2008/layout/HorizontalMultiLevelHierarchy"/>
    <dgm:cxn modelId="{A61DFE95-9A41-466F-BCDC-DC35E24037A9}" type="presParOf" srcId="{FDDD0242-651D-4FE7-996D-2B571D434597}" destId="{8C92EB3A-CF17-48E9-8D7F-D6092AD1565A}" srcOrd="8" destOrd="0" presId="urn:microsoft.com/office/officeart/2008/layout/HorizontalMultiLevelHierarchy"/>
    <dgm:cxn modelId="{5B4CE492-15F2-4B5F-BDA2-C5A9DFCDABCE}" type="presParOf" srcId="{8C92EB3A-CF17-48E9-8D7F-D6092AD1565A}" destId="{6992C3FA-1061-4F12-A0D3-7C6DB4B763BF}" srcOrd="0" destOrd="0" presId="urn:microsoft.com/office/officeart/2008/layout/HorizontalMultiLevelHierarchy"/>
    <dgm:cxn modelId="{33938DE9-AB82-4C58-8702-B2B05CDA6643}" type="presParOf" srcId="{FDDD0242-651D-4FE7-996D-2B571D434597}" destId="{5155A62E-C3A1-429B-BAFC-0324FCE1357F}" srcOrd="9" destOrd="0" presId="urn:microsoft.com/office/officeart/2008/layout/HorizontalMultiLevelHierarchy"/>
    <dgm:cxn modelId="{8ADE13FA-6A92-4D7D-9E84-11E15A9A95B9}" type="presParOf" srcId="{5155A62E-C3A1-429B-BAFC-0324FCE1357F}" destId="{BB689B44-6E02-4C7E-833D-77C4D5FC68C1}" srcOrd="0" destOrd="0" presId="urn:microsoft.com/office/officeart/2008/layout/HorizontalMultiLevelHierarchy"/>
    <dgm:cxn modelId="{6610FBFB-87C8-484C-A1EA-5CDCE103DB8F}" type="presParOf" srcId="{5155A62E-C3A1-429B-BAFC-0324FCE1357F}" destId="{81073246-A66D-4CA4-9389-8B2F59EC5620}" srcOrd="1" destOrd="0" presId="urn:microsoft.com/office/officeart/2008/layout/HorizontalMultiLevelHierarchy"/>
    <dgm:cxn modelId="{1B2163DC-8AEE-4A82-8C2E-6B46565085A6}" type="presParOf" srcId="{FDDD0242-651D-4FE7-996D-2B571D434597}" destId="{FBD54FA4-5AAC-452F-816E-F26441A9630F}" srcOrd="10" destOrd="0" presId="urn:microsoft.com/office/officeart/2008/layout/HorizontalMultiLevelHierarchy"/>
    <dgm:cxn modelId="{155EBA93-000B-4EC2-899E-F0D5189DE45F}" type="presParOf" srcId="{FBD54FA4-5AAC-452F-816E-F26441A9630F}" destId="{DDA7FCD4-18F9-44EE-8159-202D6196D73B}" srcOrd="0" destOrd="0" presId="urn:microsoft.com/office/officeart/2008/layout/HorizontalMultiLevelHierarchy"/>
    <dgm:cxn modelId="{4032AB8E-5AA1-4773-B0F9-D830F4F0A000}" type="presParOf" srcId="{FDDD0242-651D-4FE7-996D-2B571D434597}" destId="{95FE0FD9-D6E6-4F9B-9A9C-EBBC68239809}" srcOrd="11" destOrd="0" presId="urn:microsoft.com/office/officeart/2008/layout/HorizontalMultiLevelHierarchy"/>
    <dgm:cxn modelId="{D4922EB2-B882-4CB0-B983-2C22A888D74D}" type="presParOf" srcId="{95FE0FD9-D6E6-4F9B-9A9C-EBBC68239809}" destId="{502B4D8F-6954-429F-915D-4414D9EABBCD}" srcOrd="0" destOrd="0" presId="urn:microsoft.com/office/officeart/2008/layout/HorizontalMultiLevelHierarchy"/>
    <dgm:cxn modelId="{454B0FBA-6039-4E8C-B1A7-833161D1105B}" type="presParOf" srcId="{95FE0FD9-D6E6-4F9B-9A9C-EBBC68239809}" destId="{C7AC5EEA-6612-44AE-ADD1-EB9BF1C2BF75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68807-9561-4A45-9272-F19D64DF4296}">
      <dsp:nvSpPr>
        <dsp:cNvPr id="0" name=""/>
        <dsp:cNvSpPr/>
      </dsp:nvSpPr>
      <dsp:spPr>
        <a:xfrm>
          <a:off x="1273718" y="843089"/>
          <a:ext cx="6086610" cy="3273171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70E66F-2BA8-4701-A091-C2A845E89EFF}">
      <dsp:nvSpPr>
        <dsp:cNvPr id="0" name=""/>
        <dsp:cNvSpPr/>
      </dsp:nvSpPr>
      <dsp:spPr>
        <a:xfrm>
          <a:off x="4317023" y="1190244"/>
          <a:ext cx="811" cy="2578861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000166D-BA22-4C64-AC49-C6AEDA34AD6E}">
      <dsp:nvSpPr>
        <dsp:cNvPr id="0" name=""/>
        <dsp:cNvSpPr/>
      </dsp:nvSpPr>
      <dsp:spPr>
        <a:xfrm>
          <a:off x="1476605" y="1091057"/>
          <a:ext cx="2637531" cy="27772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Patience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Empathy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Healthy Communication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Safe Learning Environment</a:t>
          </a:r>
          <a:endParaRPr lang="en-US" sz="2600" kern="1200" dirty="0"/>
        </a:p>
      </dsp:txBody>
      <dsp:txXfrm>
        <a:off x="1476605" y="1091057"/>
        <a:ext cx="2637531" cy="2777235"/>
      </dsp:txXfrm>
    </dsp:sp>
    <dsp:sp modelId="{6DE5D294-7F74-49AB-9B2F-73904F54900B}">
      <dsp:nvSpPr>
        <dsp:cNvPr id="0" name=""/>
        <dsp:cNvSpPr/>
      </dsp:nvSpPr>
      <dsp:spPr>
        <a:xfrm>
          <a:off x="4519910" y="1091057"/>
          <a:ext cx="2637531" cy="27772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Burnout</a:t>
          </a:r>
          <a:endParaRPr lang="en-US" sz="2600" kern="1200" dirty="0"/>
        </a:p>
      </dsp:txBody>
      <dsp:txXfrm>
        <a:off x="4519910" y="1091057"/>
        <a:ext cx="2637531" cy="2777235"/>
      </dsp:txXfrm>
    </dsp:sp>
    <dsp:sp modelId="{7B532A31-F8A9-4CC5-AF9F-9354CD33C821}">
      <dsp:nvSpPr>
        <dsp:cNvPr id="0" name=""/>
        <dsp:cNvSpPr/>
      </dsp:nvSpPr>
      <dsp:spPr>
        <a:xfrm rot="16200000">
          <a:off x="-1037824" y="1876031"/>
          <a:ext cx="3570731" cy="1014435"/>
        </a:xfrm>
        <a:prstGeom prst="rightArrow">
          <a:avLst>
            <a:gd name="adj1" fmla="val 49830"/>
            <a:gd name="adj2" fmla="val 6066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More</a:t>
          </a:r>
          <a:endParaRPr lang="en-US" sz="3200" b="1" kern="1200" dirty="0"/>
        </a:p>
      </dsp:txBody>
      <dsp:txXfrm>
        <a:off x="-884508" y="2283818"/>
        <a:ext cx="3264099" cy="505493"/>
      </dsp:txXfrm>
    </dsp:sp>
    <dsp:sp modelId="{77B33185-700C-455C-9876-AC1BC5FAD266}">
      <dsp:nvSpPr>
        <dsp:cNvPr id="0" name=""/>
        <dsp:cNvSpPr/>
      </dsp:nvSpPr>
      <dsp:spPr>
        <a:xfrm rot="5400000">
          <a:off x="6148077" y="1844926"/>
          <a:ext cx="3570731" cy="1014435"/>
        </a:xfrm>
        <a:prstGeom prst="rightArrow">
          <a:avLst>
            <a:gd name="adj1" fmla="val 49830"/>
            <a:gd name="adj2" fmla="val 6066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Less</a:t>
          </a:r>
          <a:endParaRPr lang="en-US" sz="2300" b="1" kern="1200" dirty="0"/>
        </a:p>
      </dsp:txBody>
      <dsp:txXfrm>
        <a:off x="6301393" y="1946081"/>
        <a:ext cx="3264099" cy="505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0860" cy="451247"/>
          </a:xfrm>
          <a:prstGeom prst="rect">
            <a:avLst/>
          </a:prstGeom>
        </p:spPr>
        <p:txBody>
          <a:bodyPr vert="horz" lIns="92061" tIns="46030" rIns="92061" bIns="460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0"/>
            <a:ext cx="3070860" cy="451247"/>
          </a:xfrm>
          <a:prstGeom prst="rect">
            <a:avLst/>
          </a:prstGeom>
        </p:spPr>
        <p:txBody>
          <a:bodyPr vert="horz" lIns="92061" tIns="46030" rIns="92061" bIns="46030" rtlCol="0"/>
          <a:lstStyle>
            <a:lvl1pPr algn="r">
              <a:defRPr sz="1200"/>
            </a:lvl1pPr>
          </a:lstStyle>
          <a:p>
            <a:fld id="{AD4E84BE-9427-4E4C-93F2-A53ADDD5E062}" type="datetimeFigureOut">
              <a:rPr lang="en-US" smtClean="0"/>
              <a:t>6/24/15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572125"/>
            <a:ext cx="3070860" cy="451247"/>
          </a:xfrm>
          <a:prstGeom prst="rect">
            <a:avLst/>
          </a:prstGeom>
        </p:spPr>
        <p:txBody>
          <a:bodyPr vert="horz" lIns="92061" tIns="46030" rIns="92061" bIns="460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572125"/>
            <a:ext cx="3070860" cy="451247"/>
          </a:xfrm>
          <a:prstGeom prst="rect">
            <a:avLst/>
          </a:prstGeom>
        </p:spPr>
        <p:txBody>
          <a:bodyPr vert="horz" lIns="92061" tIns="46030" rIns="92061" bIns="46030" rtlCol="0" anchor="b"/>
          <a:lstStyle>
            <a:lvl1pPr algn="r">
              <a:defRPr sz="1200"/>
            </a:lvl1pPr>
          </a:lstStyle>
          <a:p>
            <a:fld id="{12EED7FC-9553-3541-BF6F-53970262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05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0860" cy="451247"/>
          </a:xfrm>
          <a:prstGeom prst="rect">
            <a:avLst/>
          </a:prstGeom>
        </p:spPr>
        <p:txBody>
          <a:bodyPr vert="horz" lIns="92061" tIns="46030" rIns="92061" bIns="460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0"/>
            <a:ext cx="3070860" cy="451247"/>
          </a:xfrm>
          <a:prstGeom prst="rect">
            <a:avLst/>
          </a:prstGeom>
        </p:spPr>
        <p:txBody>
          <a:bodyPr vert="horz" lIns="92061" tIns="46030" rIns="92061" bIns="46030" rtlCol="0"/>
          <a:lstStyle>
            <a:lvl1pPr algn="r">
              <a:defRPr sz="1200"/>
            </a:lvl1pPr>
          </a:lstStyle>
          <a:p>
            <a:fld id="{D6217D1C-9A6B-C740-837E-A1C020971DC5}" type="datetimeFigureOut">
              <a:rPr lang="en-US" smtClean="0"/>
              <a:t>6/24/15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3262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1" tIns="46030" rIns="92061" bIns="460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1" y="4286846"/>
            <a:ext cx="5669280" cy="4061222"/>
          </a:xfrm>
          <a:prstGeom prst="rect">
            <a:avLst/>
          </a:prstGeom>
        </p:spPr>
        <p:txBody>
          <a:bodyPr vert="horz" lIns="92061" tIns="46030" rIns="92061" bIns="4603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72125"/>
            <a:ext cx="3070860" cy="451247"/>
          </a:xfrm>
          <a:prstGeom prst="rect">
            <a:avLst/>
          </a:prstGeom>
        </p:spPr>
        <p:txBody>
          <a:bodyPr vert="horz" lIns="92061" tIns="46030" rIns="92061" bIns="460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572125"/>
            <a:ext cx="3070860" cy="451247"/>
          </a:xfrm>
          <a:prstGeom prst="rect">
            <a:avLst/>
          </a:prstGeom>
        </p:spPr>
        <p:txBody>
          <a:bodyPr vert="horz" lIns="92061" tIns="46030" rIns="92061" bIns="46030" rtlCol="0" anchor="b"/>
          <a:lstStyle>
            <a:lvl1pPr algn="r">
              <a:defRPr sz="1200"/>
            </a:lvl1pPr>
          </a:lstStyle>
          <a:p>
            <a:fld id="{35917C87-C4C0-E54D-AFE9-E79DD82B8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27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TAMARA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B915-8550-4204-8FD0-93458D8DB7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20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5437">
              <a:defRPr/>
            </a:pPr>
            <a:r>
              <a:rPr lang="en-US" dirty="0" smtClean="0"/>
              <a:t>BRIAN</a:t>
            </a:r>
          </a:p>
          <a:p>
            <a:pPr defTabSz="435437">
              <a:defRPr/>
            </a:pPr>
            <a:endParaRPr lang="en-US" dirty="0" smtClean="0"/>
          </a:p>
          <a:p>
            <a:r>
              <a:rPr lang="en-US" dirty="0" smtClean="0"/>
              <a:t>Emphasize the INTEGRATED part</a:t>
            </a:r>
          </a:p>
          <a:p>
            <a:endParaRPr lang="en-US" dirty="0" smtClean="0"/>
          </a:p>
          <a:p>
            <a:r>
              <a:rPr lang="en-US" dirty="0" smtClean="0"/>
              <a:t>(See page</a:t>
            </a:r>
            <a:r>
              <a:rPr lang="en-US" baseline="0" dirty="0" smtClean="0"/>
              <a:t> 5 in “Teaching the Whole Child”)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78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TAMARA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do you do in your schools?  What curriculum, programs, extracurriculars, athletics, etc.  What are some of the underlying things students need to be successful in any of these? </a:t>
            </a:r>
            <a:r>
              <a:rPr lang="en-US" dirty="0"/>
              <a:t>(classes, tests, student clubs, sports, discipline, relationships)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B915-8550-4204-8FD0-93458D8DB7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05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TAMARA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B915-8550-4204-8FD0-93458D8DB72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09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51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83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</a:p>
          <a:p>
            <a:endParaRPr lang="en-US" dirty="0" smtClean="0"/>
          </a:p>
          <a:p>
            <a:r>
              <a:rPr lang="en-US" dirty="0" smtClean="0"/>
              <a:t>Capture </a:t>
            </a:r>
            <a:r>
              <a:rPr lang="en-US" dirty="0"/>
              <a:t>on chart </a:t>
            </a:r>
            <a:r>
              <a:rPr lang="en-US" dirty="0" smtClean="0"/>
              <a:t>paper?</a:t>
            </a:r>
          </a:p>
          <a:p>
            <a:r>
              <a:rPr lang="en-US" b="1" dirty="0" smtClean="0"/>
              <a:t>More</a:t>
            </a:r>
            <a:r>
              <a:rPr lang="en-US" b="1" baseline="0" dirty="0" smtClean="0"/>
              <a:t> rigorous m</a:t>
            </a:r>
            <a:r>
              <a:rPr lang="en-US" b="1" dirty="0" smtClean="0"/>
              <a:t>ath</a:t>
            </a:r>
            <a:r>
              <a:rPr lang="en-US" dirty="0" smtClean="0"/>
              <a:t>: need to regulate frustration, persevere {SEL competency: self-awareness and self-management}</a:t>
            </a:r>
          </a:p>
          <a:p>
            <a:r>
              <a:rPr lang="en-US" b="1" dirty="0" smtClean="0"/>
              <a:t>Citing</a:t>
            </a:r>
            <a:r>
              <a:rPr lang="en-US" b="1" baseline="0" dirty="0" smtClean="0"/>
              <a:t> m</a:t>
            </a:r>
            <a:r>
              <a:rPr lang="en-US" b="1" dirty="0" smtClean="0"/>
              <a:t>ore</a:t>
            </a:r>
            <a:r>
              <a:rPr lang="en-US" b="1" baseline="0" dirty="0" smtClean="0"/>
              <a:t> complex t</a:t>
            </a:r>
            <a:r>
              <a:rPr lang="en-US" b="1" dirty="0" smtClean="0"/>
              <a:t>exts</a:t>
            </a:r>
            <a:r>
              <a:rPr lang="en-US" dirty="0" smtClean="0"/>
              <a:t>: know what they don’t understand (self-aware) and know how to ask for help (self-manage)</a:t>
            </a:r>
          </a:p>
          <a:p>
            <a:r>
              <a:rPr lang="en-US" b="1" dirty="0" smtClean="0"/>
              <a:t>More class discussions</a:t>
            </a:r>
            <a:r>
              <a:rPr lang="en-US" b="1" baseline="0" dirty="0" smtClean="0"/>
              <a:t> and g</a:t>
            </a:r>
            <a:r>
              <a:rPr lang="en-US" b="1" dirty="0" smtClean="0"/>
              <a:t>roup work: </a:t>
            </a:r>
            <a:r>
              <a:rPr lang="en-US" dirty="0" smtClean="0"/>
              <a:t>communication and relationships (social awareness, relationships)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8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4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5437">
              <a:defRPr/>
            </a:pPr>
            <a:r>
              <a:rPr lang="en-US" dirty="0" smtClean="0"/>
              <a:t>TAMARA</a:t>
            </a:r>
          </a:p>
          <a:p>
            <a:pPr defTabSz="435437">
              <a:defRPr/>
            </a:pPr>
            <a:endParaRPr lang="en-US" dirty="0" smtClean="0"/>
          </a:p>
          <a:p>
            <a:r>
              <a:rPr lang="en-US" dirty="0" smtClean="0"/>
              <a:t>Winter clothes</a:t>
            </a:r>
            <a:r>
              <a:rPr lang="en-US" baseline="0" dirty="0" smtClean="0"/>
              <a:t> = warmth</a:t>
            </a:r>
          </a:p>
          <a:p>
            <a:r>
              <a:rPr lang="en-US" baseline="0" dirty="0" smtClean="0"/>
              <a:t>Dictionary = teacher language</a:t>
            </a:r>
          </a:p>
          <a:p>
            <a:r>
              <a:rPr lang="en-US" baseline="0" dirty="0" smtClean="0"/>
              <a:t>Spinner/menu = Responsibility and choice</a:t>
            </a:r>
          </a:p>
          <a:p>
            <a:r>
              <a:rPr lang="en-US" baseline="0" dirty="0" smtClean="0"/>
              <a:t>Shovel = student </a:t>
            </a:r>
            <a:r>
              <a:rPr lang="en-US" baseline="0" dirty="0" err="1" smtClean="0"/>
              <a:t>ctrd</a:t>
            </a:r>
            <a:r>
              <a:rPr lang="en-US" baseline="0" dirty="0" smtClean="0"/>
              <a:t> discipline</a:t>
            </a:r>
          </a:p>
          <a:p>
            <a:r>
              <a:rPr lang="en-US" baseline="0" dirty="0" smtClean="0"/>
              <a:t>Ball = cooperative learning</a:t>
            </a:r>
          </a:p>
          <a:p>
            <a:r>
              <a:rPr lang="en-US" baseline="0" dirty="0" smtClean="0"/>
              <a:t>Cups/string = class discussion</a:t>
            </a:r>
          </a:p>
          <a:p>
            <a:r>
              <a:rPr lang="en-US" baseline="0" dirty="0" smtClean="0"/>
              <a:t>Journal = self-assess/reflect</a:t>
            </a:r>
          </a:p>
          <a:p>
            <a:r>
              <a:rPr lang="en-US" baseline="0" dirty="0" smtClean="0"/>
              <a:t>Bundle (book, paint, </a:t>
            </a:r>
            <a:r>
              <a:rPr lang="en-US" baseline="0" dirty="0" err="1" smtClean="0"/>
              <a:t>calc</a:t>
            </a:r>
            <a:r>
              <a:rPr lang="en-US" baseline="0" dirty="0" smtClean="0"/>
              <a:t>) = balanced instruction</a:t>
            </a:r>
          </a:p>
          <a:p>
            <a:r>
              <a:rPr lang="en-US" baseline="0" dirty="0" smtClean="0"/>
              <a:t>Ruler/clock = academic press</a:t>
            </a:r>
          </a:p>
          <a:p>
            <a:r>
              <a:rPr lang="en-US" baseline="0" dirty="0" smtClean="0"/>
              <a:t>Hammer = Competence building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01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TAMARA</a:t>
            </a:r>
          </a:p>
          <a:p>
            <a:endParaRPr lang="en-US" dirty="0" smtClean="0"/>
          </a:p>
          <a:p>
            <a:r>
              <a:rPr lang="en-US" dirty="0" smtClean="0"/>
              <a:t>Winter clothes</a:t>
            </a:r>
            <a:r>
              <a:rPr lang="en-US" baseline="0" dirty="0" smtClean="0"/>
              <a:t> = warmth</a:t>
            </a:r>
          </a:p>
          <a:p>
            <a:r>
              <a:rPr lang="en-US" baseline="0" dirty="0" smtClean="0"/>
              <a:t>Dictionary = teacher language</a:t>
            </a:r>
          </a:p>
          <a:p>
            <a:r>
              <a:rPr lang="en-US" baseline="0" dirty="0" smtClean="0"/>
              <a:t>Spinner/menu = Responsibility and choice</a:t>
            </a:r>
          </a:p>
          <a:p>
            <a:r>
              <a:rPr lang="en-US" baseline="0" dirty="0" smtClean="0"/>
              <a:t>Shovel = student </a:t>
            </a:r>
            <a:r>
              <a:rPr lang="en-US" baseline="0" dirty="0" err="1" smtClean="0"/>
              <a:t>ctrd</a:t>
            </a:r>
            <a:r>
              <a:rPr lang="en-US" baseline="0" dirty="0" smtClean="0"/>
              <a:t> discipline</a:t>
            </a:r>
          </a:p>
          <a:p>
            <a:r>
              <a:rPr lang="en-US" baseline="0" dirty="0" smtClean="0"/>
              <a:t>Ball = cooperative learning</a:t>
            </a:r>
          </a:p>
          <a:p>
            <a:r>
              <a:rPr lang="en-US" baseline="0" dirty="0" smtClean="0"/>
              <a:t>Cups/string = class discussion</a:t>
            </a:r>
          </a:p>
          <a:p>
            <a:r>
              <a:rPr lang="en-US" baseline="0" dirty="0" smtClean="0"/>
              <a:t>Journal = self-assess/reflect</a:t>
            </a:r>
          </a:p>
          <a:p>
            <a:r>
              <a:rPr lang="en-US" baseline="0" dirty="0" smtClean="0"/>
              <a:t>Bundle (book, paint, </a:t>
            </a:r>
            <a:r>
              <a:rPr lang="en-US" baseline="0" dirty="0" err="1" smtClean="0"/>
              <a:t>calc</a:t>
            </a:r>
            <a:r>
              <a:rPr lang="en-US" baseline="0" dirty="0" smtClean="0"/>
              <a:t>) = balanced instruction</a:t>
            </a:r>
          </a:p>
          <a:p>
            <a:r>
              <a:rPr lang="en-US" baseline="0" dirty="0" smtClean="0"/>
              <a:t>Ruler/clock = academic press</a:t>
            </a:r>
          </a:p>
          <a:p>
            <a:r>
              <a:rPr lang="en-US" baseline="0" dirty="0" smtClean="0"/>
              <a:t>Hammer = Competence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02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5437">
              <a:defRPr/>
            </a:pPr>
            <a:r>
              <a:rPr lang="en-US" dirty="0" smtClean="0"/>
              <a:t>TAMARA</a:t>
            </a:r>
          </a:p>
          <a:p>
            <a:pPr defTabSz="435437">
              <a:defRPr/>
            </a:pPr>
            <a:endParaRPr lang="en-US" dirty="0" smtClean="0"/>
          </a:p>
          <a:p>
            <a:r>
              <a:rPr lang="en-US" dirty="0" smtClean="0"/>
              <a:t>Winter clothes</a:t>
            </a:r>
            <a:r>
              <a:rPr lang="en-US" baseline="0" dirty="0" smtClean="0"/>
              <a:t> = warmth</a:t>
            </a:r>
          </a:p>
          <a:p>
            <a:r>
              <a:rPr lang="en-US" baseline="0" dirty="0" smtClean="0"/>
              <a:t>Dictionary = teacher language</a:t>
            </a:r>
          </a:p>
          <a:p>
            <a:r>
              <a:rPr lang="en-US" baseline="0" dirty="0" smtClean="0"/>
              <a:t>Spinner/menu = Responsibility and choice</a:t>
            </a:r>
          </a:p>
          <a:p>
            <a:r>
              <a:rPr lang="en-US" baseline="0" dirty="0" smtClean="0"/>
              <a:t>Shovel = student </a:t>
            </a:r>
            <a:r>
              <a:rPr lang="en-US" baseline="0" dirty="0" err="1" smtClean="0"/>
              <a:t>ctrd</a:t>
            </a:r>
            <a:r>
              <a:rPr lang="en-US" baseline="0" dirty="0" smtClean="0"/>
              <a:t> discipline</a:t>
            </a:r>
          </a:p>
          <a:p>
            <a:r>
              <a:rPr lang="en-US" baseline="0" dirty="0" smtClean="0"/>
              <a:t>Ball = cooperative learning</a:t>
            </a:r>
          </a:p>
          <a:p>
            <a:r>
              <a:rPr lang="en-US" baseline="0" dirty="0" smtClean="0"/>
              <a:t>Cups/string = class discussion</a:t>
            </a:r>
          </a:p>
          <a:p>
            <a:r>
              <a:rPr lang="en-US" baseline="0" dirty="0" smtClean="0"/>
              <a:t>Journal = self-assess/reflect</a:t>
            </a:r>
          </a:p>
          <a:p>
            <a:r>
              <a:rPr lang="en-US" baseline="0" dirty="0" smtClean="0"/>
              <a:t>Bundle (book, paint, </a:t>
            </a:r>
            <a:r>
              <a:rPr lang="en-US" baseline="0" dirty="0" err="1" smtClean="0"/>
              <a:t>calc</a:t>
            </a:r>
            <a:r>
              <a:rPr lang="en-US" baseline="0" dirty="0" smtClean="0"/>
              <a:t>) = balanced instruction</a:t>
            </a:r>
          </a:p>
          <a:p>
            <a:r>
              <a:rPr lang="en-US" baseline="0" dirty="0" smtClean="0"/>
              <a:t>Ruler/clock = academic press</a:t>
            </a:r>
          </a:p>
          <a:p>
            <a:r>
              <a:rPr lang="en-US" baseline="0" dirty="0" smtClean="0"/>
              <a:t>Hammer = Competence building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6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TAMARA</a:t>
            </a:r>
          </a:p>
          <a:p>
            <a:endParaRPr lang="en-US" dirty="0" smtClean="0"/>
          </a:p>
          <a:p>
            <a:r>
              <a:rPr lang="en-US" dirty="0" smtClean="0"/>
              <a:t>Source:</a:t>
            </a:r>
            <a:r>
              <a:rPr lang="en-US" baseline="0" dirty="0" smtClean="0"/>
              <a:t> http://www.scusd.edu/sites/main/files/file-attachments/social_and_emotional_learning.pdf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2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	</a:t>
            </a:r>
          </a:p>
          <a:p>
            <a:endParaRPr lang="en-US" dirty="0" smtClean="0"/>
          </a:p>
          <a:p>
            <a:r>
              <a:rPr lang="en-US" dirty="0" smtClean="0"/>
              <a:t>Everyone helps participants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37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</a:p>
          <a:p>
            <a:endParaRPr lang="en-US" dirty="0" smtClean="0"/>
          </a:p>
          <a:p>
            <a:r>
              <a:rPr lang="en-US" dirty="0" smtClean="0"/>
              <a:t>Everyone helps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42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(Just in case</a:t>
            </a:r>
            <a:r>
              <a:rPr lang="en-US" baseline="0" dirty="0" smtClean="0"/>
              <a:t> we need it here)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08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Just note as a valuable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10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		3:25 – 3:30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32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22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71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TAMARA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4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TAMARA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6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MAURY	2:45 – 2:50</a:t>
            </a:r>
          </a:p>
          <a:p>
            <a:endParaRPr lang="en-US" dirty="0" smtClean="0"/>
          </a:p>
          <a:p>
            <a:pPr marL="171450" indent="-171450" defTabSz="483307">
              <a:buFontTx/>
              <a:buChar char="-"/>
              <a:defRPr/>
            </a:pPr>
            <a:r>
              <a:rPr lang="en-US" dirty="0" smtClean="0"/>
              <a:t>Get </a:t>
            </a:r>
            <a:r>
              <a:rPr lang="en-US" dirty="0"/>
              <a:t>a sense of who is in the </a:t>
            </a:r>
            <a:r>
              <a:rPr lang="en-US" dirty="0" smtClean="0"/>
              <a:t>room.</a:t>
            </a:r>
          </a:p>
          <a:p>
            <a:pPr marL="171450" indent="-171450" defTabSz="483307">
              <a:buFontTx/>
              <a:buChar char="-"/>
              <a:defRPr/>
            </a:pPr>
            <a:r>
              <a:rPr lang="en-US" dirty="0" smtClean="0"/>
              <a:t>What </a:t>
            </a:r>
            <a:r>
              <a:rPr lang="en-US" dirty="0"/>
              <a:t>trends/initiatives have you seen?  </a:t>
            </a:r>
            <a:endParaRPr lang="en-US" dirty="0" smtClean="0"/>
          </a:p>
          <a:p>
            <a:pPr marL="171450" indent="-171450" defTabSz="483307">
              <a:buFontTx/>
              <a:buChar char="-"/>
              <a:defRPr/>
            </a:pPr>
            <a:r>
              <a:rPr lang="en-US" dirty="0" smtClean="0"/>
              <a:t>Give </a:t>
            </a:r>
            <a:r>
              <a:rPr lang="en-US" dirty="0"/>
              <a:t>context for SEL and this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77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MAURY	2:45 – 2:50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4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5437">
              <a:defRPr/>
            </a:pPr>
            <a:r>
              <a:rPr lang="en-US" dirty="0" smtClean="0"/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5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5437">
              <a:defRPr/>
            </a:pPr>
            <a:r>
              <a:rPr lang="en-US" dirty="0" smtClean="0"/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1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- Academic</a:t>
            </a:r>
            <a:r>
              <a:rPr lang="en-US" dirty="0" smtClean="0">
                <a:solidFill>
                  <a:schemeClr val="tx1"/>
                </a:solidFill>
              </a:rPr>
              <a:t> achievement </a:t>
            </a:r>
            <a:r>
              <a:rPr lang="en-US" b="1" dirty="0" smtClean="0">
                <a:solidFill>
                  <a:schemeClr val="tx1"/>
                </a:solidFill>
              </a:rPr>
              <a:t>(11 percentile points)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Attitudes </a:t>
            </a:r>
            <a:r>
              <a:rPr lang="en-US" b="1" dirty="0" smtClean="0">
                <a:solidFill>
                  <a:schemeClr val="tx1"/>
                </a:solidFill>
              </a:rPr>
              <a:t>toward self and others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- Positive social </a:t>
            </a:r>
            <a:r>
              <a:rPr lang="en-US" dirty="0" smtClean="0">
                <a:solidFill>
                  <a:schemeClr val="tx1"/>
                </a:solidFill>
              </a:rPr>
              <a:t>behaviors</a:t>
            </a:r>
          </a:p>
          <a:p>
            <a:pPr algn="l"/>
            <a:endParaRPr lang="en-US" baseline="0" dirty="0" smtClean="0">
              <a:solidFill>
                <a:schemeClr val="tx1"/>
              </a:solidFill>
            </a:endParaRPr>
          </a:p>
          <a:p>
            <a:pPr algn="l"/>
            <a:r>
              <a:rPr lang="en-US" baseline="0" dirty="0" smtClean="0">
                <a:solidFill>
                  <a:schemeClr val="tx1"/>
                </a:solidFill>
              </a:rPr>
              <a:t>This is true for:</a:t>
            </a:r>
          </a:p>
          <a:p>
            <a:pPr marL="163289" indent="-163289">
              <a:buFontTx/>
              <a:buChar char="-"/>
            </a:pPr>
            <a:r>
              <a:rPr lang="en-US" baseline="0" dirty="0" smtClean="0">
                <a:solidFill>
                  <a:schemeClr val="tx1"/>
                </a:solidFill>
              </a:rPr>
              <a:t>ALL GRADES (K-12)</a:t>
            </a:r>
          </a:p>
          <a:p>
            <a:pPr marL="163289" indent="-163289">
              <a:buFontTx/>
              <a:buChar char="-"/>
            </a:pPr>
            <a:r>
              <a:rPr lang="en-US" baseline="0" dirty="0" smtClean="0">
                <a:solidFill>
                  <a:schemeClr val="tx1"/>
                </a:solidFill>
              </a:rPr>
              <a:t>ALL SETTINGS (urban, rural, and suburb)</a:t>
            </a:r>
          </a:p>
          <a:p>
            <a:pPr marL="163289" indent="-163289">
              <a:buFontTx/>
              <a:buChar char="-"/>
            </a:pPr>
            <a:r>
              <a:rPr lang="en-US" baseline="0" dirty="0" smtClean="0">
                <a:solidFill>
                  <a:schemeClr val="tx1"/>
                </a:solidFill>
              </a:rPr>
              <a:t>ALL SCHOOL TYPES (serving ethnically and racially diverse populations)</a:t>
            </a:r>
          </a:p>
          <a:p>
            <a:pPr algn="l"/>
            <a:endParaRPr lang="en-US" baseline="0" dirty="0" smtClean="0">
              <a:solidFill>
                <a:schemeClr val="tx1"/>
              </a:solidFill>
            </a:endParaRPr>
          </a:p>
          <a:p>
            <a:pPr defTabSz="435437">
              <a:defRPr/>
            </a:pPr>
            <a:r>
              <a:rPr lang="en-US" dirty="0" smtClean="0">
                <a:solidFill>
                  <a:schemeClr val="tx1"/>
                </a:solidFill>
              </a:rPr>
              <a:t>(See page 5 in “Teaching the Whole Child”)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7C87-C4C0-E54D-AFE9-E79DD82B816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5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36600"/>
            <a:ext cx="2057400" cy="53895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36600"/>
            <a:ext cx="6019800" cy="5389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1067"/>
            <a:ext cx="4038600" cy="43650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1067"/>
            <a:ext cx="4038600" cy="43650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106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0829"/>
            <a:ext cx="4040188" cy="37253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106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0829"/>
            <a:ext cx="4041775" cy="37253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180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8867"/>
            <a:ext cx="8229600" cy="418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19,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S3 @ VU | Email: S3@vanderbilt.edu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31F9B-8DC6-F843-B0A1-76AF450507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lcenter.org/sel-school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.vanderbilt.edu/tn-s3-center-vanderbilt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427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Welcome! </a:t>
            </a:r>
            <a:br>
              <a:rPr lang="en-US" sz="3600" b="1" dirty="0" smtClean="0"/>
            </a:br>
            <a:r>
              <a:rPr lang="en-US" sz="3600" b="1" dirty="0" smtClean="0"/>
              <a:t>As you get settled, please write your answers to this question on your plate: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What are the things on your mind (personal and professional) as you walk into school each day?</a:t>
            </a: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1" name="Picture 2" descr="http://www.ikea.com/us/en/images/products/oppen-plate__0097630_PE238354_S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00" b="61200" l="6200" r="92200">
                        <a14:foregroundMark x1="6200" y1="47800" x2="6600" y2="49600"/>
                        <a14:foregroundMark x1="19200" y1="41600" x2="31600" y2="40200"/>
                        <a14:foregroundMark x1="31600" y1="40400" x2="36800" y2="39800"/>
                        <a14:foregroundMark x1="36800" y1="39800" x2="45400" y2="39400"/>
                        <a14:foregroundMark x1="45200" y1="39400" x2="55400" y2="39400"/>
                        <a14:foregroundMark x1="54800" y1="39400" x2="70400" y2="40400"/>
                        <a14:foregroundMark x1="70400" y1="40200" x2="82800" y2="42000"/>
                        <a14:foregroundMark x1="82800" y1="42000" x2="90400" y2="44600"/>
                        <a14:foregroundMark x1="91000" y1="44800" x2="92200" y2="45800"/>
                        <a14:foregroundMark x1="19400" y1="41600" x2="12200" y2="43600"/>
                        <a14:foregroundMark x1="12400" y1="43600" x2="7800" y2="46000"/>
                        <a14:foregroundMark x1="8000" y1="46000" x2="6400" y2="4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73" b="35899"/>
          <a:stretch/>
        </p:blipFill>
        <p:spPr bwMode="auto">
          <a:xfrm>
            <a:off x="1707542" y="4850725"/>
            <a:ext cx="5728916" cy="15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8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 Arrow 12"/>
          <p:cNvSpPr/>
          <p:nvPr/>
        </p:nvSpPr>
        <p:spPr>
          <a:xfrm rot="10800000">
            <a:off x="4648202" y="1320800"/>
            <a:ext cx="4453467" cy="4704319"/>
          </a:xfrm>
          <a:prstGeom prst="upArrow">
            <a:avLst>
              <a:gd name="adj1" fmla="val 64448"/>
              <a:gd name="adj2" fmla="val 492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160867" y="1305453"/>
            <a:ext cx="4453467" cy="4719668"/>
          </a:xfrm>
          <a:prstGeom prst="upArrow">
            <a:avLst>
              <a:gd name="adj1" fmla="val 64448"/>
              <a:gd name="adj2" fmla="val 492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/>
              <a:t>15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" y="572558"/>
            <a:ext cx="9101669" cy="18531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learning is enhanced when teachers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social-emotional competencies with academic learning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855130" y="2760135"/>
            <a:ext cx="3090334" cy="3403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Motivation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Commitment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Attendance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Graduation</a:t>
            </a:r>
          </a:p>
          <a:p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5435600" y="2777068"/>
            <a:ext cx="2878667" cy="3403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Misbehavior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Suspensions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Retention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6048463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Elias (2004)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31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4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on your students’ plates when they come to school?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2" descr="http://www.ikea.com/us/en/images/products/oppen-plate__0097630_PE238354_S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00" b="61200" l="6200" r="92200">
                        <a14:foregroundMark x1="6200" y1="47800" x2="6600" y2="49600"/>
                        <a14:foregroundMark x1="19200" y1="41600" x2="31600" y2="40200"/>
                        <a14:foregroundMark x1="31600" y1="40400" x2="36800" y2="39800"/>
                        <a14:foregroundMark x1="36800" y1="39800" x2="45400" y2="39400"/>
                        <a14:foregroundMark x1="45200" y1="39400" x2="55400" y2="39400"/>
                        <a14:foregroundMark x1="54800" y1="39400" x2="70400" y2="40400"/>
                        <a14:foregroundMark x1="70400" y1="40200" x2="82800" y2="42000"/>
                        <a14:foregroundMark x1="82800" y1="42000" x2="90400" y2="44600"/>
                        <a14:foregroundMark x1="91000" y1="44800" x2="92200" y2="45800"/>
                        <a14:foregroundMark x1="19400" y1="41600" x2="12200" y2="43600"/>
                        <a14:foregroundMark x1="12400" y1="43600" x2="7800" y2="46000"/>
                        <a14:foregroundMark x1="8000" y1="46000" x2="6400" y2="4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73" b="35899"/>
          <a:stretch/>
        </p:blipFill>
        <p:spPr bwMode="auto">
          <a:xfrm>
            <a:off x="1707542" y="4850725"/>
            <a:ext cx="5728916" cy="15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0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do we serve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8367"/>
            <a:ext cx="8229600" cy="1279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“Social Emotional Learning is the plate upon which all other curriculum should be served</a:t>
            </a:r>
            <a:r>
              <a:rPr lang="en-US" sz="2800" b="1" dirty="0" smtClean="0"/>
              <a:t>.”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1800" dirty="0" smtClean="0"/>
              <a:t>– </a:t>
            </a:r>
            <a:r>
              <a:rPr lang="en-US" sz="1800" dirty="0"/>
              <a:t>Lori Paisley, </a:t>
            </a:r>
            <a:r>
              <a:rPr lang="en-US" sz="1800" i="1" dirty="0" smtClean="0"/>
              <a:t>Executive</a:t>
            </a:r>
            <a:r>
              <a:rPr lang="en-US" sz="1800" dirty="0" smtClean="0"/>
              <a:t> </a:t>
            </a:r>
            <a:r>
              <a:rPr lang="en-US" sz="1800" i="1" dirty="0" smtClean="0"/>
              <a:t>Director of Coordinated School Health</a:t>
            </a:r>
            <a:endParaRPr lang="en-US" sz="18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Picture 2" descr="http://www.ikea.com/us/en/images/products/oppen-plate__0097630_PE238354_S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00" b="61200" l="6200" r="92200">
                        <a14:foregroundMark x1="6200" y1="47800" x2="6600" y2="49600"/>
                        <a14:foregroundMark x1="19200" y1="41600" x2="31600" y2="40200"/>
                        <a14:foregroundMark x1="31600" y1="40400" x2="36800" y2="39800"/>
                        <a14:foregroundMark x1="36800" y1="39800" x2="45400" y2="39400"/>
                        <a14:foregroundMark x1="45200" y1="39400" x2="55400" y2="39400"/>
                        <a14:foregroundMark x1="54800" y1="39400" x2="70400" y2="40400"/>
                        <a14:foregroundMark x1="70400" y1="40200" x2="82800" y2="42000"/>
                        <a14:foregroundMark x1="82800" y1="42000" x2="90400" y2="44600"/>
                        <a14:foregroundMark x1="91000" y1="44800" x2="92200" y2="45800"/>
                        <a14:foregroundMark x1="19400" y1="41600" x2="12200" y2="43600"/>
                        <a14:foregroundMark x1="12400" y1="43600" x2="7800" y2="46000"/>
                        <a14:foregroundMark x1="8000" y1="46000" x2="6400" y2="4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73" b="35899"/>
          <a:stretch/>
        </p:blipFill>
        <p:spPr bwMode="auto">
          <a:xfrm>
            <a:off x="1707542" y="4850725"/>
            <a:ext cx="5728916" cy="15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6248" y="5218621"/>
            <a:ext cx="5162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Social Emotional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3141698"/>
            <a:ext cx="4171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Career/Tech Ed</a:t>
            </a:r>
            <a:endParaRPr lang="en-US" sz="2400" dirty="0"/>
          </a:p>
          <a:p>
            <a:pPr algn="ctr"/>
            <a:r>
              <a:rPr lang="en-US" sz="2400" dirty="0" smtClean="0"/>
              <a:t>Related Arts/P.E.</a:t>
            </a:r>
          </a:p>
          <a:p>
            <a:pPr algn="ctr"/>
            <a:r>
              <a:rPr lang="en-US" sz="2400" dirty="0"/>
              <a:t>Tennessee State Standards</a:t>
            </a:r>
          </a:p>
          <a:p>
            <a:pPr algn="ctr"/>
            <a:r>
              <a:rPr lang="en-US" sz="2400" dirty="0" smtClean="0"/>
              <a:t>RTI</a:t>
            </a:r>
            <a:r>
              <a:rPr lang="en-US" sz="2400" baseline="30000" dirty="0" smtClean="0"/>
              <a:t>2</a:t>
            </a:r>
          </a:p>
          <a:p>
            <a:pPr algn="ctr"/>
            <a:r>
              <a:rPr lang="en-US" sz="2400" dirty="0" smtClean="0"/>
              <a:t>PBIS</a:t>
            </a:r>
            <a:endParaRPr lang="en-US" sz="2400" dirty="0"/>
          </a:p>
          <a:p>
            <a:pPr algn="ctr"/>
            <a:r>
              <a:rPr lang="en-US" sz="2400" dirty="0" err="1" smtClean="0"/>
              <a:t>Extracurriculars</a:t>
            </a:r>
            <a:endParaRPr lang="en-US" sz="24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0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13</a:t>
            </a:fld>
            <a:endParaRPr lang="en-US" sz="1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 Core Competencies</a:t>
            </a:r>
            <a:endParaRPr lang="en-US" dirty="0"/>
          </a:p>
        </p:txBody>
      </p:sp>
      <p:pic>
        <p:nvPicPr>
          <p:cNvPr id="1026" name="Picture 2" descr="Core_Competencies_Short_FINAL_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938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20882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14</a:t>
            </a:fld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61067"/>
            <a:ext cx="8229600" cy="4365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your pairs, review your competency and create a picture, poster, or mini skit that:</a:t>
            </a:r>
          </a:p>
          <a:p>
            <a:r>
              <a:rPr lang="en-US" dirty="0" smtClean="0"/>
              <a:t>Summarizes the competency</a:t>
            </a:r>
          </a:p>
          <a:p>
            <a:r>
              <a:rPr lang="en-US" dirty="0" smtClean="0"/>
              <a:t>Shows it in action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 Core Competencies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3681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15</a:t>
            </a:fld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skills, competencies, and mindsets do students need to master </a:t>
            </a:r>
            <a:r>
              <a:rPr lang="en-US" dirty="0" smtClean="0"/>
              <a:t>Tennessee State Standards?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2677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553200" y="4438650"/>
            <a:ext cx="1905000" cy="16954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HOW </a:t>
            </a:r>
            <a:r>
              <a:rPr lang="en-US" dirty="0" smtClean="0">
                <a:solidFill>
                  <a:schemeClr val="tx1"/>
                </a:solidFill>
              </a:rPr>
              <a:t>we’re learning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4438650"/>
            <a:ext cx="1905000" cy="16954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WHAT </a:t>
            </a:r>
            <a:r>
              <a:rPr lang="en-US" dirty="0" smtClean="0">
                <a:solidFill>
                  <a:schemeClr val="tx1"/>
                </a:solidFill>
              </a:rPr>
              <a:t>we’re learning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Integration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mtClean="0"/>
              <a:t>16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5800" y="1761067"/>
            <a:ext cx="7696200" cy="100118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SEL + TN State Standards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1676400" y="2762250"/>
            <a:ext cx="2857500" cy="1543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4533900" y="2762250"/>
            <a:ext cx="3143250" cy="1543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85800" y="4438650"/>
            <a:ext cx="1905000" cy="169545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CONTENT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53200" y="4438650"/>
            <a:ext cx="1905000" cy="169545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PROCESS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1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407"/>
            <a:ext cx="6223561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Practices that Promote SEL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mtClean="0"/>
              <a:t>17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570593" y="624116"/>
          <a:ext cx="3797300" cy="5877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>
            <p:extLst/>
          </p:nvPr>
        </p:nvGraphicFramePr>
        <p:xfrm>
          <a:off x="5135336" y="624116"/>
          <a:ext cx="3797300" cy="5877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1" y="5821351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Source: </a:t>
            </a:r>
            <a:r>
              <a:rPr lang="en-US" sz="1400" dirty="0"/>
              <a:t>Center on Great Teachers and Leaders at </a:t>
            </a:r>
            <a:endParaRPr lang="en-US" sz="1400" dirty="0" smtClean="0"/>
          </a:p>
          <a:p>
            <a:r>
              <a:rPr lang="en-US" sz="1400" dirty="0" smtClean="0"/>
              <a:t>American </a:t>
            </a:r>
            <a:r>
              <a:rPr lang="en-US" sz="1400" dirty="0"/>
              <a:t>Institutes for </a:t>
            </a:r>
            <a:r>
              <a:rPr lang="en-US" sz="1400" dirty="0" smtClean="0"/>
              <a:t>Research (2014</a:t>
            </a:r>
            <a:r>
              <a:rPr lang="en-US" sz="1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0961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18</a:t>
            </a:fld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7461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What’s In Your Bag?</a:t>
            </a:r>
            <a:endParaRPr lang="en-US" b="1" dirty="0"/>
          </a:p>
        </p:txBody>
      </p:sp>
      <p:pic>
        <p:nvPicPr>
          <p:cNvPr id="9" name="Picture 8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82" y="2549966"/>
            <a:ext cx="5615079" cy="32439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8008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407"/>
            <a:ext cx="6223561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Practices that Promote SEL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mtClean="0"/>
              <a:t>19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570593" y="624116"/>
          <a:ext cx="3797300" cy="5877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>
            <p:extLst/>
          </p:nvPr>
        </p:nvGraphicFramePr>
        <p:xfrm>
          <a:off x="5135336" y="624116"/>
          <a:ext cx="3797300" cy="5877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1" y="5821351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Source: </a:t>
            </a:r>
            <a:r>
              <a:rPr lang="en-US" sz="1400" dirty="0"/>
              <a:t>Center on Great Teachers and Leaders at </a:t>
            </a:r>
            <a:endParaRPr lang="en-US" sz="1400" dirty="0" smtClean="0"/>
          </a:p>
          <a:p>
            <a:r>
              <a:rPr lang="en-US" sz="1400" dirty="0" smtClean="0"/>
              <a:t>American </a:t>
            </a:r>
            <a:r>
              <a:rPr lang="en-US" sz="1400" dirty="0"/>
              <a:t>Institutes for </a:t>
            </a:r>
            <a:r>
              <a:rPr lang="en-US" sz="1400" dirty="0" smtClean="0"/>
              <a:t>Research (2014</a:t>
            </a:r>
            <a:r>
              <a:rPr lang="en-US" sz="1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8022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2</a:t>
            </a:fld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endParaRPr lang="en-US" dirty="0"/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298937" y="1397000"/>
          <a:ext cx="8634047" cy="495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5902703"/>
            <a:ext cx="8423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Source: Brackett, Palomera</a:t>
            </a:r>
            <a:r>
              <a:rPr lang="sv-SE" sz="1600" dirty="0"/>
              <a:t>, </a:t>
            </a:r>
            <a:r>
              <a:rPr lang="sv-SE" sz="1600" dirty="0" smtClean="0"/>
              <a:t>Mojsa, </a:t>
            </a:r>
            <a:r>
              <a:rPr lang="en-US" sz="1600" dirty="0" smtClean="0"/>
              <a:t>Reyes, </a:t>
            </a:r>
            <a:r>
              <a:rPr lang="en-US" sz="1600" dirty="0"/>
              <a:t>&amp; </a:t>
            </a:r>
            <a:r>
              <a:rPr lang="en-US" sz="1600" dirty="0" err="1" smtClean="0"/>
              <a:t>Salovey</a:t>
            </a:r>
            <a:r>
              <a:rPr lang="en-US" sz="1600" dirty="0" smtClean="0"/>
              <a:t> </a:t>
            </a:r>
            <a:r>
              <a:rPr lang="en-US" sz="1600" dirty="0"/>
              <a:t>(2010).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793917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Teachers who can </a:t>
            </a:r>
            <a:r>
              <a:rPr lang="en-US" sz="3200" b="1" dirty="0" smtClean="0"/>
              <a:t>recognize</a:t>
            </a:r>
            <a:r>
              <a:rPr lang="en-US" sz="3200" dirty="0" smtClean="0"/>
              <a:t>, </a:t>
            </a:r>
            <a:r>
              <a:rPr lang="en-US" sz="3200" b="1" dirty="0" smtClean="0"/>
              <a:t>understand</a:t>
            </a:r>
            <a:r>
              <a:rPr lang="en-US" sz="3200" dirty="0" smtClean="0"/>
              <a:t>, </a:t>
            </a:r>
            <a:r>
              <a:rPr lang="en-US" sz="3200" b="1" dirty="0" smtClean="0"/>
              <a:t>label</a:t>
            </a:r>
            <a:r>
              <a:rPr lang="en-US" sz="3200" dirty="0" smtClean="0"/>
              <a:t>, </a:t>
            </a:r>
            <a:r>
              <a:rPr lang="en-US" sz="3200" b="1" dirty="0" smtClean="0"/>
              <a:t>express</a:t>
            </a:r>
            <a:r>
              <a:rPr lang="en-US" sz="3200" dirty="0" smtClean="0"/>
              <a:t>, and </a:t>
            </a:r>
            <a:r>
              <a:rPr lang="en-US" sz="3200" b="1" dirty="0" smtClean="0"/>
              <a:t>regulate</a:t>
            </a:r>
            <a:r>
              <a:rPr lang="en-US" sz="3200" dirty="0" smtClean="0"/>
              <a:t> emotions demonstrate: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419619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20</a:t>
            </a:fld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007" t="21270" r="10100" b="17113"/>
          <a:stretch/>
        </p:blipFill>
        <p:spPr>
          <a:xfrm>
            <a:off x="1" y="1761067"/>
            <a:ext cx="9248718" cy="40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523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21</a:t>
            </a:fld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1514" t="25347" r="11068" b="36954"/>
          <a:stretch/>
        </p:blipFill>
        <p:spPr>
          <a:xfrm>
            <a:off x="219075" y="4365470"/>
            <a:ext cx="8723376" cy="23882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1626" t="21776" r="11179" b="9176"/>
          <a:stretch/>
        </p:blipFill>
        <p:spPr>
          <a:xfrm>
            <a:off x="228600" y="19917"/>
            <a:ext cx="8686800" cy="436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728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22</a:t>
            </a:fld>
            <a:endParaRPr lang="en-US" sz="1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 Core Competencies</a:t>
            </a:r>
            <a:endParaRPr lang="en-US" dirty="0"/>
          </a:p>
        </p:txBody>
      </p:sp>
      <p:pic>
        <p:nvPicPr>
          <p:cNvPr id="1026" name="Picture 2" descr="Core_Competencies_Short_FINAL_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938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4366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23</a:t>
            </a:fld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www.gtlcenter.org/sel-school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625" t="8443" r="59074" b="32262"/>
          <a:stretch/>
        </p:blipFill>
        <p:spPr>
          <a:xfrm>
            <a:off x="1524000" y="1638300"/>
            <a:ext cx="6103815" cy="44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1390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24</a:t>
            </a:fld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61067"/>
            <a:ext cx="8229600" cy="4365096"/>
          </a:xfrm>
        </p:spPr>
        <p:txBody>
          <a:bodyPr>
            <a:normAutofit/>
          </a:bodyPr>
          <a:lstStyle/>
          <a:p>
            <a:r>
              <a:rPr lang="en-US" b="1" dirty="0" smtClean="0"/>
              <a:t>Questions</a:t>
            </a:r>
            <a:endParaRPr lang="en-US" b="1" dirty="0"/>
          </a:p>
          <a:p>
            <a:r>
              <a:rPr lang="en-US" b="1" dirty="0" smtClean="0"/>
              <a:t>Resources </a:t>
            </a:r>
          </a:p>
          <a:p>
            <a:pPr lvl="1"/>
            <a:r>
              <a:rPr lang="en-US" sz="3000" dirty="0" smtClean="0"/>
              <a:t>Pick up resources in the back</a:t>
            </a:r>
          </a:p>
          <a:p>
            <a:pPr lvl="1"/>
            <a:r>
              <a:rPr lang="en-US" sz="3000" dirty="0" smtClean="0"/>
              <a:t>Email Tamara (tamara.fyke@vanderbilt.edu)</a:t>
            </a:r>
          </a:p>
          <a:p>
            <a:r>
              <a:rPr lang="en-US" b="1" dirty="0" smtClean="0"/>
              <a:t>Evaluations</a:t>
            </a:r>
          </a:p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1473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/>
              <a:t>28</a:t>
            </a:r>
            <a:endParaRPr lang="en-US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47459"/>
              </p:ext>
            </p:extLst>
          </p:nvPr>
        </p:nvGraphicFramePr>
        <p:xfrm>
          <a:off x="-1" y="1743802"/>
          <a:ext cx="9144000" cy="3965489"/>
        </p:xfrm>
        <a:graphic>
          <a:graphicData uri="http://schemas.openxmlformats.org/drawingml/2006/table">
            <a:tbl>
              <a:tblPr firstRow="1" firstCol="1" bandRow="1"/>
              <a:tblGrid>
                <a:gridCol w="4572000"/>
                <a:gridCol w="4572000"/>
              </a:tblGrid>
              <a:tr h="145393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lang="en-US" sz="28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Maury Nation</a:t>
                      </a:r>
                      <a:endParaRPr lang="en-US" sz="2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maury.nation@vanderbilt.edu</a:t>
                      </a:r>
                      <a:endParaRPr lang="en-US" sz="2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Tamara</a:t>
                      </a:r>
                      <a:r>
                        <a:rPr lang="en-US" sz="28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Fyke</a:t>
                      </a:r>
                      <a:endParaRPr lang="en-US" sz="2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Manager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tamara.fyke@vanderbilt.edu</a:t>
                      </a:r>
                      <a:endParaRPr lang="en-US" sz="2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Brian Ketner</a:t>
                      </a:r>
                      <a:endParaRPr lang="en-US" sz="2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Assistance Coordinator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brian.t.ketner@vanderbilt.edu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3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www.vu.edu/s3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www.safeschoolstn.org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17537"/>
            <a:ext cx="9144000" cy="1470025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Tennessee Center for Safe and Supportive Schools</a:t>
            </a:r>
            <a:endParaRPr lang="en-US" sz="3200" b="1" u="sng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068887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THANK YOU!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88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26</a:t>
            </a:fld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sv-SE" sz="1600" dirty="0" smtClean="0"/>
              <a:t>Brackett</a:t>
            </a:r>
            <a:r>
              <a:rPr lang="sv-SE" sz="1600" dirty="0"/>
              <a:t>, M. A., Palomera, R., Mojsa, J., </a:t>
            </a:r>
            <a:r>
              <a:rPr lang="en-US" sz="1600" dirty="0"/>
              <a:t>Reyes, M., &amp; </a:t>
            </a:r>
            <a:r>
              <a:rPr lang="en-US" sz="1600" dirty="0" err="1"/>
              <a:t>Salovey</a:t>
            </a:r>
            <a:r>
              <a:rPr lang="en-US" sz="1600" dirty="0"/>
              <a:t>, P. (2010). Emotion </a:t>
            </a:r>
            <a:r>
              <a:rPr lang="en-US" sz="1600" dirty="0" smtClean="0"/>
              <a:t>regulation </a:t>
            </a:r>
            <a:r>
              <a:rPr lang="en-US" sz="1600" dirty="0"/>
              <a:t>ability, job satisfaction, and burnout among British secondary school </a:t>
            </a:r>
            <a:r>
              <a:rPr lang="en-US" sz="1600" dirty="0" smtClean="0"/>
              <a:t>teachers</a:t>
            </a:r>
            <a:r>
              <a:rPr lang="en-US" sz="1600" dirty="0"/>
              <a:t>. </a:t>
            </a:r>
            <a:r>
              <a:rPr lang="en-US" sz="1600" i="1" dirty="0"/>
              <a:t>Psychology in the Schools, 47</a:t>
            </a:r>
            <a:r>
              <a:rPr lang="en-US" sz="1600" dirty="0"/>
              <a:t>, 406-417.</a:t>
            </a:r>
          </a:p>
          <a:p>
            <a:pPr marL="457200" indent="-457200">
              <a:buNone/>
            </a:pPr>
            <a:r>
              <a:rPr lang="en-US" sz="1600" dirty="0" smtClean="0"/>
              <a:t>Center </a:t>
            </a:r>
            <a:r>
              <a:rPr lang="en-US" sz="1600" dirty="0"/>
              <a:t>on Great Teachers and Leaders at American Institutes for Research. (2014). </a:t>
            </a:r>
            <a:r>
              <a:rPr lang="en-US" sz="1600" i="1" dirty="0"/>
              <a:t>Teaching the whole child: Instructional practices that support social-emotional learning in three teacher evaluation frameworks (Revised ed.). </a:t>
            </a:r>
            <a:r>
              <a:rPr lang="en-US" sz="1600" dirty="0"/>
              <a:t>Washington, DC: Nicholas Yoder.  Retrieved from: </a:t>
            </a:r>
            <a:r>
              <a:rPr lang="en-US" sz="1600" u="sng" dirty="0"/>
              <a:t>http://www.gtlcenter.org/sites/default/files/TeachingtheWholeChild.pdf</a:t>
            </a:r>
            <a:endParaRPr lang="en-US" sz="1600" dirty="0" smtClean="0"/>
          </a:p>
          <a:p>
            <a:pPr marL="457200" indent="-457200">
              <a:buNone/>
            </a:pPr>
            <a:r>
              <a:rPr lang="en-US" sz="1600" dirty="0" err="1" smtClean="0"/>
              <a:t>Durlak</a:t>
            </a:r>
            <a:r>
              <a:rPr lang="en-US" sz="1600" dirty="0"/>
              <a:t>, J.A., </a:t>
            </a:r>
            <a:r>
              <a:rPr lang="en-US" sz="1600" dirty="0" err="1"/>
              <a:t>Weissberg</a:t>
            </a:r>
            <a:r>
              <a:rPr lang="en-US" sz="1600" dirty="0"/>
              <a:t>, R.P., </a:t>
            </a:r>
            <a:r>
              <a:rPr lang="en-US" sz="1600" dirty="0" err="1"/>
              <a:t>Dymnicki</a:t>
            </a:r>
            <a:r>
              <a:rPr lang="en-US" sz="1600" dirty="0"/>
              <a:t>, A.B., Taylor, R.D., </a:t>
            </a:r>
            <a:r>
              <a:rPr lang="en-US" sz="1600" dirty="0" err="1"/>
              <a:t>Schellinger</a:t>
            </a:r>
            <a:r>
              <a:rPr lang="en-US" sz="1600" dirty="0"/>
              <a:t>, K. (2011) </a:t>
            </a:r>
            <a:r>
              <a:rPr lang="en-US" sz="1600" dirty="0" smtClean="0"/>
              <a:t>The impact </a:t>
            </a:r>
            <a:r>
              <a:rPr lang="en-US" sz="1600" dirty="0"/>
              <a:t>of enhancing students’ social and emotional learning</a:t>
            </a:r>
            <a:r>
              <a:rPr lang="en-US" sz="1600" dirty="0" smtClean="0"/>
              <a:t>: A meta-analysis of school-based universal interventions. </a:t>
            </a:r>
            <a:r>
              <a:rPr lang="en-US" sz="1600" i="1" dirty="0" smtClean="0"/>
              <a:t>Child Development: 82</a:t>
            </a:r>
            <a:r>
              <a:rPr lang="en-US" sz="1600" dirty="0" smtClean="0"/>
              <a:t>(1), 405-432.</a:t>
            </a:r>
          </a:p>
          <a:p>
            <a:pPr marL="457200" indent="-457200">
              <a:buNone/>
            </a:pPr>
            <a:r>
              <a:rPr lang="en-US" sz="1600" dirty="0" err="1"/>
              <a:t>Durlak</a:t>
            </a:r>
            <a:r>
              <a:rPr lang="en-US" sz="1600" dirty="0"/>
              <a:t>, </a:t>
            </a:r>
            <a:r>
              <a:rPr lang="en-US" sz="1600" dirty="0" smtClean="0"/>
              <a:t>J.A., </a:t>
            </a:r>
            <a:r>
              <a:rPr lang="en-US" sz="1600" dirty="0" err="1" smtClean="0"/>
              <a:t>Weissberg</a:t>
            </a:r>
            <a:r>
              <a:rPr lang="en-US" sz="1600" dirty="0"/>
              <a:t>, </a:t>
            </a:r>
            <a:r>
              <a:rPr lang="en-US" sz="1600" dirty="0" smtClean="0"/>
              <a:t>R.P., &amp; </a:t>
            </a:r>
            <a:r>
              <a:rPr lang="en-US" sz="1600" dirty="0" err="1" smtClean="0"/>
              <a:t>Pachan</a:t>
            </a:r>
            <a:r>
              <a:rPr lang="en-US" sz="1600" dirty="0" smtClean="0"/>
              <a:t>, M. </a:t>
            </a:r>
            <a:r>
              <a:rPr lang="en-US" sz="1600" dirty="0"/>
              <a:t>(2010). </a:t>
            </a:r>
            <a:r>
              <a:rPr lang="en-US" sz="1600" i="1" dirty="0"/>
              <a:t>A meta-analysis of after-school programs that seek to promote personal and social skills in children and adolescents. </a:t>
            </a:r>
            <a:r>
              <a:rPr lang="en-US" sz="1600" dirty="0"/>
              <a:t>American Journal of Community Psychology, 45: 294-309.   </a:t>
            </a:r>
            <a:endParaRPr lang="en-US" sz="1600" dirty="0" smtClean="0"/>
          </a:p>
          <a:p>
            <a:pPr marL="457200" indent="-457200">
              <a:buNone/>
            </a:pPr>
            <a:r>
              <a:rPr lang="en-US" sz="1600" dirty="0"/>
              <a:t>Elias, M. J. (2004). Strategies to infuse social and emotional learning into academics. In J. E. </a:t>
            </a:r>
            <a:r>
              <a:rPr lang="en-US" sz="1600" dirty="0" err="1"/>
              <a:t>Zins</a:t>
            </a:r>
            <a:r>
              <a:rPr lang="en-US" sz="1600" dirty="0"/>
              <a:t>, R. W. </a:t>
            </a:r>
            <a:r>
              <a:rPr lang="en-US" sz="1600" dirty="0" err="1"/>
              <a:t>Weissberg</a:t>
            </a:r>
            <a:r>
              <a:rPr lang="en-US" sz="1600" dirty="0"/>
              <a:t>, M. C. Wang, &amp; H. J. Walberg (Eds.). </a:t>
            </a:r>
            <a:r>
              <a:rPr lang="en-US" sz="1600" i="1" dirty="0"/>
              <a:t>Building academic success on social and emotional learning: What does the research say? </a:t>
            </a:r>
            <a:r>
              <a:rPr lang="en-US" sz="1600" dirty="0"/>
              <a:t>(pp. 113–134). New York: Teachers College Press</a:t>
            </a:r>
            <a:r>
              <a:rPr lang="en-US" sz="1600" dirty="0" smtClean="0"/>
              <a:t>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7033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25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Integrating Social &amp; Emotional Learning with the Tennessee State Standards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0" y="3754559"/>
            <a:ext cx="9144000" cy="2259379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Tennessee Center for Safe and Supportive Schools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Tamara </a:t>
            </a:r>
            <a:r>
              <a:rPr lang="en-US" sz="2400" dirty="0" err="1" smtClean="0">
                <a:solidFill>
                  <a:schemeClr val="tx1"/>
                </a:solidFill>
              </a:rPr>
              <a:t>Fyke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Brian Ketner</a:t>
            </a:r>
          </a:p>
        </p:txBody>
      </p:sp>
    </p:spTree>
    <p:extLst>
      <p:ext uri="{BB962C8B-B14F-4D97-AF65-F5344CB8AC3E}">
        <p14:creationId xmlns:p14="http://schemas.microsoft.com/office/powerpoint/2010/main" val="17903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4</a:t>
            </a:fld>
            <a:endParaRPr lang="en-US" sz="1600" dirty="0"/>
          </a:p>
        </p:txBody>
      </p:sp>
      <p:pic>
        <p:nvPicPr>
          <p:cNvPr id="8" name="Picture 7" descr="Screen Shot 2014-07-23 at 9.43.02 A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"/>
            <a:ext cx="9144000" cy="56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476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5</a:t>
            </a:fld>
            <a:endParaRPr lang="en-US" sz="1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Comprehensive </a:t>
            </a:r>
            <a:br>
              <a:rPr lang="en-US" dirty="0"/>
            </a:br>
            <a:r>
              <a:rPr lang="en-US" dirty="0"/>
              <a:t>Social-Emotional Learning (SEL)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4234" y="2499634"/>
            <a:ext cx="8304710" cy="2357438"/>
            <a:chOff x="229298" y="1449586"/>
            <a:chExt cx="8304710" cy="2357438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>
              <a:off x="2666327" y="1525489"/>
              <a:ext cx="609992" cy="837902"/>
              <a:chOff x="1680" y="1008"/>
              <a:chExt cx="384" cy="528"/>
            </a:xfrm>
          </p:grpSpPr>
          <p:sp>
            <p:nvSpPr>
              <p:cNvPr id="38" name="Rectangle 3"/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288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ea typeface="ＭＳ Ｐゴシック" pitchFamily="34" charset="-128"/>
                </a:endParaRPr>
              </a:p>
            </p:txBody>
          </p:sp>
          <p:sp>
            <p:nvSpPr>
              <p:cNvPr id="39" name="AutoShape 4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84" cy="240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ea typeface="ＭＳ Ｐゴシック" pitchFamily="34" charset="-128"/>
                </a:endParaRPr>
              </a:p>
            </p:txBody>
          </p:sp>
        </p:grp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29298" y="2271118"/>
              <a:ext cx="1675640" cy="120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en-US" sz="1800" b="1" dirty="0">
                  <a:latin typeface="Verdana" pitchFamily="34" charset="0"/>
                  <a:ea typeface="ＭＳ Ｐゴシック" pitchFamily="34" charset="-128"/>
                </a:rPr>
                <a:t>Programs without a  Common </a:t>
              </a:r>
              <a:r>
                <a:rPr lang="en-US" altLang="en-US" sz="1800" b="1" dirty="0" smtClean="0">
                  <a:latin typeface="Verdana" pitchFamily="34" charset="0"/>
                  <a:ea typeface="ＭＳ Ｐゴシック" pitchFamily="34" charset="-128"/>
                </a:rPr>
                <a:t>Framework</a:t>
              </a:r>
              <a:endParaRPr lang="en-US" altLang="en-US" sz="1800" b="1" dirty="0"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591364" y="2286001"/>
              <a:ext cx="5485518" cy="137219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5112" tIns="42556" rIns="85112" bIns="42556" anchor="ctr"/>
            <a:lstStyle>
              <a:lvl1pPr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200">
                <a:ea typeface="ＭＳ Ｐゴシック" pitchFamily="34" charset="-128"/>
              </a:endParaRP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2057805" y="1449586"/>
              <a:ext cx="6476203" cy="91380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5112" tIns="42556" rIns="85112" bIns="42556" anchor="ctr"/>
            <a:lstStyle>
              <a:lvl1pPr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200">
                <a:ea typeface="ＭＳ Ｐゴシック" pitchFamily="34" charset="-128"/>
              </a:endParaRPr>
            </a:p>
          </p:txBody>
        </p:sp>
        <p:sp>
          <p:nvSpPr>
            <p:cNvPr id="15" name="Rectangle 36"/>
            <p:cNvSpPr>
              <a:spLocks noChangeArrowheads="1"/>
            </p:cNvSpPr>
            <p:nvPr/>
          </p:nvSpPr>
          <p:spPr bwMode="auto">
            <a:xfrm rot="2038684">
              <a:off x="3557061" y="2080617"/>
              <a:ext cx="1769712" cy="11028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5112" tIns="42556" rIns="85112" bIns="42556" anchor="ctr"/>
            <a:lstStyle>
              <a:lvl1pPr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200">
                <a:ea typeface="ＭＳ Ｐゴシック" pitchFamily="34" charset="-128"/>
              </a:endParaRPr>
            </a:p>
          </p:txBody>
        </p:sp>
        <p:sp>
          <p:nvSpPr>
            <p:cNvPr id="16" name="PubL"/>
            <p:cNvSpPr>
              <a:spLocks noEditPoints="1" noChangeArrowheads="1"/>
            </p:cNvSpPr>
            <p:nvPr/>
          </p:nvSpPr>
          <p:spPr bwMode="auto">
            <a:xfrm rot="4556964">
              <a:off x="6257838" y="2330458"/>
              <a:ext cx="1677293" cy="1275839"/>
            </a:xfrm>
            <a:custGeom>
              <a:avLst/>
              <a:gdLst>
                <a:gd name="T0" fmla="*/ 20341955 w 21600"/>
                <a:gd name="T1" fmla="*/ 0 h 21600"/>
                <a:gd name="T2" fmla="*/ 0 w 21600"/>
                <a:gd name="T3" fmla="*/ 43952458 h 21600"/>
                <a:gd name="T4" fmla="*/ 74095411 w 21600"/>
                <a:gd name="T5" fmla="*/ 87904917 h 21600"/>
                <a:gd name="T6" fmla="*/ 148190822 w 21600"/>
                <a:gd name="T7" fmla="*/ 7433663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14932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4932"/>
                  </a:lnTo>
                  <a:lnTo>
                    <a:pt x="5929" y="14932"/>
                  </a:lnTo>
                  <a:lnTo>
                    <a:pt x="59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85112" tIns="42556" rIns="85112" bIns="42556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38"/>
            <p:cNvSpPr txBox="1">
              <a:spLocks noChangeArrowheads="1"/>
            </p:cNvSpPr>
            <p:nvPr/>
          </p:nvSpPr>
          <p:spPr bwMode="auto">
            <a:xfrm>
              <a:off x="6477674" y="2180333"/>
              <a:ext cx="1828506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Verdana" pitchFamily="34" charset="0"/>
                  <a:ea typeface="ＭＳ Ｐゴシック" pitchFamily="34" charset="-128"/>
                </a:rPr>
                <a:t>Sex Ed</a:t>
              </a:r>
            </a:p>
          </p:txBody>
        </p:sp>
        <p:grpSp>
          <p:nvGrpSpPr>
            <p:cNvPr id="18" name="Group 39"/>
            <p:cNvGrpSpPr>
              <a:grpSpLocks/>
            </p:cNvGrpSpPr>
            <p:nvPr/>
          </p:nvGrpSpPr>
          <p:grpSpPr bwMode="auto">
            <a:xfrm rot="-787548">
              <a:off x="5867682" y="2972098"/>
              <a:ext cx="2514931" cy="381000"/>
              <a:chOff x="2544" y="3792"/>
              <a:chExt cx="1584" cy="240"/>
            </a:xfrm>
          </p:grpSpPr>
          <p:sp>
            <p:nvSpPr>
              <p:cNvPr id="35" name="AutoShape 40"/>
              <p:cNvSpPr>
                <a:spLocks noChangeArrowheads="1"/>
              </p:cNvSpPr>
              <p:nvPr/>
            </p:nvSpPr>
            <p:spPr bwMode="auto">
              <a:xfrm rot="5400000">
                <a:off x="3840" y="3744"/>
                <a:ext cx="240" cy="336"/>
              </a:xfrm>
              <a:prstGeom prst="triangle">
                <a:avLst>
                  <a:gd name="adj" fmla="val 50000"/>
                </a:avLst>
              </a:prstGeom>
              <a:solidFill>
                <a:srgbClr val="CCFFFF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8234" tIns="49117" rIns="98234" bIns="49117" anchor="ctr"/>
              <a:lstStyle>
                <a:lvl1pPr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ea typeface="ＭＳ Ｐゴシック" pitchFamily="34" charset="-128"/>
                </a:endParaRPr>
              </a:p>
            </p:txBody>
          </p:sp>
          <p:sp>
            <p:nvSpPr>
              <p:cNvPr id="36" name="AutoShape 41"/>
              <p:cNvSpPr>
                <a:spLocks noChangeArrowheads="1"/>
              </p:cNvSpPr>
              <p:nvPr/>
            </p:nvSpPr>
            <p:spPr bwMode="auto">
              <a:xfrm rot="-5400000">
                <a:off x="2568" y="3768"/>
                <a:ext cx="240" cy="288"/>
              </a:xfrm>
              <a:prstGeom prst="triangle">
                <a:avLst>
                  <a:gd name="adj" fmla="val 50000"/>
                </a:avLst>
              </a:prstGeom>
              <a:solidFill>
                <a:srgbClr val="CCFFFF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8234" tIns="49117" rIns="98234" bIns="49117" anchor="ctr"/>
              <a:lstStyle>
                <a:lvl1pPr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ea typeface="ＭＳ Ｐゴシック" pitchFamily="34" charset="-128"/>
                </a:endParaRPr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960" cy="240"/>
              </a:xfrm>
              <a:prstGeom prst="rect">
                <a:avLst/>
              </a:prstGeom>
              <a:solidFill>
                <a:srgbClr val="CCFFFF">
                  <a:alpha val="7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8234" tIns="49117" rIns="98234" bIns="49117" anchor="ctr"/>
              <a:lstStyle>
                <a:lvl1pPr defTabSz="982663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1pPr>
                <a:lvl2pPr marL="742950" indent="-285750" defTabSz="982663" eaLnBrk="0" hangingPunct="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2pPr>
                <a:lvl3pPr marL="1143000" indent="-228600" defTabSz="982663" eaLnBrk="0" hangingPunct="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3pPr>
                <a:lvl4pPr marL="1600200" indent="-228600" defTabSz="982663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4pPr>
                <a:lvl5pPr marL="2057400" indent="-228600" defTabSz="982663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5pPr>
                <a:lvl6pPr marL="2514600" indent="-228600" defTabSz="9826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6pPr>
                <a:lvl7pPr marL="2971800" indent="-228600" defTabSz="9826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7pPr>
                <a:lvl8pPr marL="3429000" indent="-228600" defTabSz="9826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8pPr>
                <a:lvl9pPr marL="3886200" indent="-228600" defTabSz="9826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Verdana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9" name="Text Box 43"/>
            <p:cNvSpPr txBox="1">
              <a:spLocks noChangeArrowheads="1"/>
            </p:cNvSpPr>
            <p:nvPr/>
          </p:nvSpPr>
          <p:spPr bwMode="auto">
            <a:xfrm rot="-600000">
              <a:off x="5638384" y="3046157"/>
              <a:ext cx="2895624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Verdana" pitchFamily="34" charset="0"/>
                  <a:ea typeface="ＭＳ Ｐゴシック" pitchFamily="34" charset="-128"/>
                </a:rPr>
                <a:t>     Service Learning</a:t>
              </a:r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 rot="-1070006">
              <a:off x="5100414" y="2897684"/>
              <a:ext cx="918663" cy="776883"/>
            </a:xfrm>
            <a:prstGeom prst="rect">
              <a:avLst/>
            </a:prstGeom>
            <a:solidFill>
              <a:srgbClr val="FFCCFF">
                <a:alpha val="1882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5112" tIns="42556" rIns="85112" bIns="42556" anchor="ctr"/>
            <a:lstStyle>
              <a:lvl1pPr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200">
                <a:ea typeface="ＭＳ Ｐゴシック" pitchFamily="34" charset="-128"/>
              </a:endParaRPr>
            </a:p>
          </p:txBody>
        </p:sp>
        <p:sp>
          <p:nvSpPr>
            <p:cNvPr id="21" name="Text Box 45"/>
            <p:cNvSpPr txBox="1">
              <a:spLocks noChangeArrowheads="1"/>
            </p:cNvSpPr>
            <p:nvPr/>
          </p:nvSpPr>
          <p:spPr bwMode="auto">
            <a:xfrm>
              <a:off x="5104825" y="3049489"/>
              <a:ext cx="990686" cy="58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chemeClr val="tx2"/>
                  </a:solidFill>
                  <a:latin typeface="Verdana" pitchFamily="34" charset="0"/>
                  <a:ea typeface="ＭＳ Ｐゴシック" pitchFamily="34" charset="-128"/>
                </a:rPr>
                <a:t>Health Ed</a:t>
              </a:r>
              <a:endParaRPr lang="en-US" altLang="en-US" sz="1600" b="1">
                <a:latin typeface="Verdana" pitchFamily="34" charset="0"/>
                <a:ea typeface="ＭＳ Ｐゴシック" pitchFamily="34" charset="-128"/>
              </a:endParaRPr>
            </a:p>
          </p:txBody>
        </p:sp>
        <p:grpSp>
          <p:nvGrpSpPr>
            <p:cNvPr id="22" name="Group 46"/>
            <p:cNvGrpSpPr>
              <a:grpSpLocks/>
            </p:cNvGrpSpPr>
            <p:nvPr/>
          </p:nvGrpSpPr>
          <p:grpSpPr bwMode="auto">
            <a:xfrm rot="-2195768">
              <a:off x="1849084" y="1976438"/>
              <a:ext cx="3124923" cy="443508"/>
              <a:chOff x="2989" y="1052"/>
              <a:chExt cx="1968" cy="280"/>
            </a:xfrm>
          </p:grpSpPr>
          <p:sp>
            <p:nvSpPr>
              <p:cNvPr id="33" name="AutoShape 47"/>
              <p:cNvSpPr>
                <a:spLocks noChangeArrowheads="1"/>
              </p:cNvSpPr>
              <p:nvPr/>
            </p:nvSpPr>
            <p:spPr bwMode="auto">
              <a:xfrm>
                <a:off x="2989" y="1052"/>
                <a:ext cx="1968" cy="280"/>
              </a:xfrm>
              <a:prstGeom prst="chevron">
                <a:avLst>
                  <a:gd name="adj" fmla="val 17571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8234" tIns="49117" rIns="98234" bIns="49117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ea typeface="ＭＳ Ｐゴシック" pitchFamily="34" charset="-128"/>
                </a:endParaRPr>
              </a:p>
            </p:txBody>
          </p:sp>
          <p:sp>
            <p:nvSpPr>
              <p:cNvPr id="34" name="Text Box 48"/>
              <p:cNvSpPr txBox="1">
                <a:spLocks noChangeArrowheads="1"/>
              </p:cNvSpPr>
              <p:nvPr/>
            </p:nvSpPr>
            <p:spPr bwMode="auto">
              <a:xfrm>
                <a:off x="3515" y="1071"/>
                <a:ext cx="1249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234" tIns="49117" rIns="98234" bIns="49117">
                <a:spAutoFit/>
              </a:bodyPr>
              <a:lstStyle>
                <a:lvl1pPr defTabSz="982663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1pPr>
                <a:lvl2pPr marL="742950" indent="-285750" defTabSz="982663" eaLnBrk="0" hangingPunct="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2pPr>
                <a:lvl3pPr marL="1143000" indent="-228600" defTabSz="982663" eaLnBrk="0" hangingPunct="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3pPr>
                <a:lvl4pPr marL="1600200" indent="-228600" defTabSz="982663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4pPr>
                <a:lvl5pPr marL="2057400" indent="-228600" defTabSz="982663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5pPr>
                <a:lvl6pPr marL="2514600" indent="-228600" defTabSz="9826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6pPr>
                <a:lvl7pPr marL="2971800" indent="-228600" defTabSz="9826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7pPr>
                <a:lvl8pPr marL="3429000" indent="-228600" defTabSz="9826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8pPr>
                <a:lvl9pPr marL="3886200" indent="-228600" defTabSz="9826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100" b="1">
                    <a:latin typeface="Verdana" pitchFamily="34" charset="0"/>
                    <a:ea typeface="ＭＳ Ｐゴシック" pitchFamily="34" charset="-128"/>
                  </a:rPr>
                  <a:t>Character-related Ed</a:t>
                </a:r>
              </a:p>
            </p:txBody>
          </p:sp>
        </p:grpSp>
        <p:grpSp>
          <p:nvGrpSpPr>
            <p:cNvPr id="23" name="Group 49"/>
            <p:cNvGrpSpPr>
              <a:grpSpLocks/>
            </p:cNvGrpSpPr>
            <p:nvPr/>
          </p:nvGrpSpPr>
          <p:grpSpPr bwMode="auto">
            <a:xfrm rot="-583383">
              <a:off x="2586954" y="2117825"/>
              <a:ext cx="1143551" cy="1294805"/>
              <a:chOff x="4320" y="3120"/>
              <a:chExt cx="624" cy="672"/>
            </a:xfrm>
          </p:grpSpPr>
          <p:sp>
            <p:nvSpPr>
              <p:cNvPr id="31" name="AutoShape 50"/>
              <p:cNvSpPr>
                <a:spLocks noChangeArrowheads="1"/>
              </p:cNvSpPr>
              <p:nvPr/>
            </p:nvSpPr>
            <p:spPr bwMode="auto">
              <a:xfrm rot="10800000">
                <a:off x="4413" y="3408"/>
                <a:ext cx="435" cy="336"/>
              </a:xfrm>
              <a:prstGeom prst="rtTriangl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ea typeface="ＭＳ Ｐゴシック" pitchFamily="34" charset="-128"/>
                </a:endParaRPr>
              </a:p>
            </p:txBody>
          </p:sp>
          <p:sp>
            <p:nvSpPr>
              <p:cNvPr id="32" name="AutoShape 51"/>
              <p:cNvSpPr>
                <a:spLocks noChangeArrowheads="1"/>
              </p:cNvSpPr>
              <p:nvPr/>
            </p:nvSpPr>
            <p:spPr bwMode="auto">
              <a:xfrm>
                <a:off x="4320" y="3120"/>
                <a:ext cx="624" cy="67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ea typeface="ＭＳ Ｐゴシック" pitchFamily="34" charset="-128"/>
                </a:endParaRPr>
              </a:p>
            </p:txBody>
          </p:sp>
        </p:grpSp>
        <p:sp>
          <p:nvSpPr>
            <p:cNvPr id="24" name="PubHalfFrame"/>
            <p:cNvSpPr>
              <a:spLocks noEditPoints="1" noChangeArrowheads="1"/>
            </p:cNvSpPr>
            <p:nvPr/>
          </p:nvSpPr>
          <p:spPr bwMode="auto">
            <a:xfrm rot="3905792">
              <a:off x="4532684" y="1640913"/>
              <a:ext cx="1602878" cy="1675640"/>
            </a:xfrm>
            <a:custGeom>
              <a:avLst/>
              <a:gdLst>
                <a:gd name="T0" fmla="*/ 67666720 w 21600"/>
                <a:gd name="T1" fmla="*/ 0 h 21600"/>
                <a:gd name="T2" fmla="*/ 0 w 21600"/>
                <a:gd name="T3" fmla="*/ 75814701 h 21600"/>
                <a:gd name="T4" fmla="*/ 22555547 w 21600"/>
                <a:gd name="T5" fmla="*/ 126357834 h 21600"/>
                <a:gd name="T6" fmla="*/ 112809160 w 21600"/>
                <a:gd name="T7" fmla="*/ 2523646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0 h 21600"/>
                <a:gd name="T14" fmla="*/ 14411 w 21600"/>
                <a:gd name="T15" fmla="*/ 71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7200" y="14400"/>
                  </a:lnTo>
                  <a:lnTo>
                    <a:pt x="7200" y="7189"/>
                  </a:lnTo>
                  <a:lnTo>
                    <a:pt x="14411" y="7189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85112" tIns="42556" rIns="85112" bIns="42556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Text Box 53"/>
            <p:cNvSpPr txBox="1">
              <a:spLocks noChangeArrowheads="1"/>
            </p:cNvSpPr>
            <p:nvPr/>
          </p:nvSpPr>
          <p:spPr bwMode="auto">
            <a:xfrm>
              <a:off x="4953429" y="1830587"/>
              <a:ext cx="2132767" cy="70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accent2"/>
                  </a:solidFill>
                  <a:latin typeface="Verdana" pitchFamily="34" charset="0"/>
                  <a:ea typeface="ＭＳ Ｐゴシック" pitchFamily="34" charset="-128"/>
                </a:rPr>
                <a:t>Violence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accent2"/>
                  </a:solidFill>
                  <a:latin typeface="Verdana" pitchFamily="34" charset="0"/>
                  <a:ea typeface="ＭＳ Ｐゴシック" pitchFamily="34" charset="-128"/>
                </a:rPr>
                <a:t>         </a:t>
              </a:r>
              <a:r>
                <a:rPr lang="en-US" altLang="en-US" sz="1600" b="1" dirty="0" err="1">
                  <a:solidFill>
                    <a:schemeClr val="accent2"/>
                  </a:solidFill>
                  <a:latin typeface="Verdana" pitchFamily="34" charset="0"/>
                  <a:ea typeface="ＭＳ Ｐゴシック" pitchFamily="34" charset="-128"/>
                </a:rPr>
                <a:t>Prev</a:t>
              </a:r>
              <a:endParaRPr lang="en-US" altLang="en-US" sz="1600" b="1" dirty="0"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Text Box 54"/>
            <p:cNvSpPr txBox="1">
              <a:spLocks noChangeArrowheads="1"/>
            </p:cNvSpPr>
            <p:nvPr/>
          </p:nvSpPr>
          <p:spPr bwMode="auto">
            <a:xfrm>
              <a:off x="2591364" y="2742903"/>
              <a:ext cx="923072" cy="4539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900" b="1">
                  <a:latin typeface="Verdana" pitchFamily="34" charset="0"/>
                  <a:ea typeface="ＭＳ Ｐゴシック" pitchFamily="34" charset="-128"/>
                </a:rPr>
                <a:t>Substance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900" b="1">
                  <a:latin typeface="Verdana" pitchFamily="34" charset="0"/>
                  <a:ea typeface="ＭＳ Ｐゴシック" pitchFamily="34" charset="-128"/>
                </a:rPr>
                <a:t>Use Prev.</a:t>
              </a:r>
            </a:p>
          </p:txBody>
        </p:sp>
        <p:sp>
          <p:nvSpPr>
            <p:cNvPr id="27" name="Text Box 55"/>
            <p:cNvSpPr txBox="1">
              <a:spLocks noChangeArrowheads="1"/>
            </p:cNvSpPr>
            <p:nvPr/>
          </p:nvSpPr>
          <p:spPr bwMode="auto">
            <a:xfrm>
              <a:off x="3582049" y="2516684"/>
              <a:ext cx="2285632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D4B3D"/>
                  </a:solidFill>
                  <a:latin typeface="Verdana" pitchFamily="34" charset="0"/>
                  <a:ea typeface="ＭＳ Ｐゴシック" pitchFamily="34" charset="-128"/>
                </a:rPr>
                <a:t>Academic Skills</a:t>
              </a:r>
            </a:p>
          </p:txBody>
        </p:sp>
        <p:sp>
          <p:nvSpPr>
            <p:cNvPr id="28" name="Text Box 56"/>
            <p:cNvSpPr txBox="1">
              <a:spLocks noChangeArrowheads="1"/>
            </p:cNvSpPr>
            <p:nvPr/>
          </p:nvSpPr>
          <p:spPr bwMode="auto">
            <a:xfrm>
              <a:off x="6934800" y="2561332"/>
              <a:ext cx="1294947" cy="3437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Verdana" pitchFamily="34" charset="0"/>
                  <a:ea typeface="ＭＳ Ｐゴシック" pitchFamily="34" charset="-128"/>
                </a:rPr>
                <a:t>Families</a:t>
              </a:r>
            </a:p>
          </p:txBody>
        </p:sp>
        <p:sp>
          <p:nvSpPr>
            <p:cNvPr id="29" name="Text Box 57"/>
            <p:cNvSpPr txBox="1">
              <a:spLocks noChangeArrowheads="1"/>
            </p:cNvSpPr>
            <p:nvPr/>
          </p:nvSpPr>
          <p:spPr bwMode="auto">
            <a:xfrm>
              <a:off x="2057804" y="3245942"/>
              <a:ext cx="3047020" cy="3437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Verdana" pitchFamily="34" charset="0"/>
                  <a:ea typeface="ＭＳ Ｐゴシック" pitchFamily="34" charset="-128"/>
                </a:rPr>
                <a:t>Community Involvement</a:t>
              </a:r>
            </a:p>
          </p:txBody>
        </p:sp>
        <p:sp>
          <p:nvSpPr>
            <p:cNvPr id="30" name="Text Box 58"/>
            <p:cNvSpPr txBox="1">
              <a:spLocks noChangeArrowheads="1"/>
            </p:cNvSpPr>
            <p:nvPr/>
          </p:nvSpPr>
          <p:spPr bwMode="auto">
            <a:xfrm>
              <a:off x="4953429" y="1525489"/>
              <a:ext cx="2513461" cy="3437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Verdana" pitchFamily="34" charset="0"/>
                  <a:ea typeface="ＭＳ Ｐゴシック" pitchFamily="34" charset="-128"/>
                </a:rPr>
                <a:t>School-Wide Efforts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624282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400362" y="2249001"/>
            <a:ext cx="8457575" cy="2783086"/>
            <a:chOff x="229299" y="3963294"/>
            <a:chExt cx="8457575" cy="2783086"/>
          </a:xfrm>
        </p:grpSpPr>
        <p:grpSp>
          <p:nvGrpSpPr>
            <p:cNvPr id="71" name="Group 5"/>
            <p:cNvGrpSpPr>
              <a:grpSpLocks/>
            </p:cNvGrpSpPr>
            <p:nvPr/>
          </p:nvGrpSpPr>
          <p:grpSpPr bwMode="auto">
            <a:xfrm>
              <a:off x="2972058" y="4040684"/>
              <a:ext cx="609992" cy="837902"/>
              <a:chOff x="1680" y="1008"/>
              <a:chExt cx="384" cy="528"/>
            </a:xfrm>
          </p:grpSpPr>
          <p:sp>
            <p:nvSpPr>
              <p:cNvPr id="99" name="Rectangle 6"/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288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ea typeface="ＭＳ Ｐゴシック" pitchFamily="34" charset="-128"/>
                </a:endParaRPr>
              </a:p>
            </p:txBody>
          </p:sp>
          <p:sp>
            <p:nvSpPr>
              <p:cNvPr id="100" name="AutoShape 7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84" cy="240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ea typeface="ＭＳ Ｐゴシック" pitchFamily="34" charset="-128"/>
                </a:endParaRPr>
              </a:p>
            </p:txBody>
          </p:sp>
        </p:grpSp>
        <p:sp>
          <p:nvSpPr>
            <p:cNvPr id="72" name="Rectangle 8"/>
            <p:cNvSpPr>
              <a:spLocks noChangeArrowheads="1"/>
            </p:cNvSpPr>
            <p:nvPr/>
          </p:nvSpPr>
          <p:spPr bwMode="auto">
            <a:xfrm>
              <a:off x="2514931" y="4878586"/>
              <a:ext cx="5561951" cy="167580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5112" tIns="42556" rIns="85112" bIns="42556" anchor="ctr"/>
            <a:lstStyle>
              <a:lvl1pPr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200">
                <a:ea typeface="ＭＳ Ｐゴシック" pitchFamily="34" charset="-128"/>
              </a:endParaRPr>
            </a:p>
          </p:txBody>
        </p:sp>
        <p:sp>
          <p:nvSpPr>
            <p:cNvPr id="73" name="AutoShape 9"/>
            <p:cNvSpPr>
              <a:spLocks noChangeArrowheads="1"/>
            </p:cNvSpPr>
            <p:nvPr/>
          </p:nvSpPr>
          <p:spPr bwMode="auto">
            <a:xfrm>
              <a:off x="2057804" y="3963294"/>
              <a:ext cx="6399771" cy="99119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5112" tIns="42556" rIns="85112" bIns="42556" anchor="ctr"/>
            <a:lstStyle>
              <a:lvl1pPr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200">
                <a:ea typeface="ＭＳ Ｐゴシック" pitchFamily="34" charset="-128"/>
              </a:endParaRPr>
            </a:p>
          </p:txBody>
        </p:sp>
        <p:sp>
          <p:nvSpPr>
            <p:cNvPr id="74" name="Text Box 12"/>
            <p:cNvSpPr txBox="1">
              <a:spLocks noChangeArrowheads="1"/>
            </p:cNvSpPr>
            <p:nvPr/>
          </p:nvSpPr>
          <p:spPr bwMode="auto">
            <a:xfrm>
              <a:off x="229299" y="4982766"/>
              <a:ext cx="2285633" cy="120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Verdana" pitchFamily="34" charset="0"/>
                  <a:ea typeface="ＭＳ Ｐゴシック" pitchFamily="34" charset="-128"/>
                </a:rPr>
                <a:t>A Common Framework Provides Synergy</a:t>
              </a:r>
            </a:p>
          </p:txBody>
        </p:sp>
        <p:sp>
          <p:nvSpPr>
            <p:cNvPr id="75" name="Text Box 16"/>
            <p:cNvSpPr txBox="1">
              <a:spLocks noChangeArrowheads="1"/>
            </p:cNvSpPr>
            <p:nvPr/>
          </p:nvSpPr>
          <p:spPr bwMode="auto">
            <a:xfrm>
              <a:off x="3514436" y="4143375"/>
              <a:ext cx="3386558" cy="84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200" b="1" dirty="0">
                <a:latin typeface="Verdana" pitchFamily="34" charset="0"/>
                <a:ea typeface="ＭＳ Ｐゴシック" pitchFamily="34" charset="-128"/>
              </a:endParaRP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200" b="1" dirty="0">
                  <a:solidFill>
                    <a:schemeClr val="bg1"/>
                  </a:solidFill>
                  <a:latin typeface="Verdana" pitchFamily="34" charset="0"/>
                  <a:ea typeface="ＭＳ Ｐゴシック" pitchFamily="34" charset="-128"/>
                </a:rPr>
                <a:t>Comprehensive SEL</a:t>
              </a:r>
            </a:p>
          </p:txBody>
        </p:sp>
        <p:grpSp>
          <p:nvGrpSpPr>
            <p:cNvPr id="76" name="Group 17"/>
            <p:cNvGrpSpPr>
              <a:grpSpLocks/>
            </p:cNvGrpSpPr>
            <p:nvPr/>
          </p:nvGrpSpPr>
          <p:grpSpPr bwMode="auto">
            <a:xfrm>
              <a:off x="2509052" y="5259586"/>
              <a:ext cx="920132" cy="654844"/>
              <a:chOff x="1536" y="3613"/>
              <a:chExt cx="624" cy="404"/>
            </a:xfrm>
          </p:grpSpPr>
          <p:sp>
            <p:nvSpPr>
              <p:cNvPr id="97" name="Rectangle 18"/>
              <p:cNvSpPr>
                <a:spLocks noChangeArrowheads="1"/>
              </p:cNvSpPr>
              <p:nvPr/>
            </p:nvSpPr>
            <p:spPr bwMode="auto">
              <a:xfrm>
                <a:off x="1536" y="3613"/>
                <a:ext cx="624" cy="27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8234" tIns="49117" rIns="98234" bIns="49117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ea typeface="ＭＳ Ｐゴシック" pitchFamily="34" charset="-128"/>
                </a:endParaRPr>
              </a:p>
            </p:txBody>
          </p:sp>
          <p:sp>
            <p:nvSpPr>
              <p:cNvPr id="98" name="Text Box 19"/>
              <p:cNvSpPr txBox="1">
                <a:spLocks noChangeArrowheads="1"/>
              </p:cNvSpPr>
              <p:nvPr/>
            </p:nvSpPr>
            <p:spPr bwMode="auto">
              <a:xfrm>
                <a:off x="1547" y="3674"/>
                <a:ext cx="613" cy="3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8234" tIns="49117" rIns="98234" bIns="49117">
                <a:spAutoFit/>
              </a:bodyPr>
              <a:lstStyle>
                <a:lvl1pPr defTabSz="982663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1pPr>
                <a:lvl2pPr marL="742950" indent="-285750" defTabSz="982663" eaLnBrk="0" hangingPunct="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2pPr>
                <a:lvl3pPr marL="1143000" indent="-228600" defTabSz="982663" eaLnBrk="0" hangingPunct="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3pPr>
                <a:lvl4pPr marL="1600200" indent="-228600" defTabSz="982663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4pPr>
                <a:lvl5pPr marL="2057400" indent="-228600" defTabSz="982663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5pPr>
                <a:lvl6pPr marL="2514600" indent="-228600" defTabSz="9826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6pPr>
                <a:lvl7pPr marL="2971800" indent="-228600" defTabSz="9826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7pPr>
                <a:lvl8pPr marL="3429000" indent="-228600" defTabSz="9826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8pPr>
                <a:lvl9pPr marL="3886200" indent="-228600" defTabSz="9826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500" b="1">
                    <a:solidFill>
                      <a:schemeClr val="bg1"/>
                    </a:solidFill>
                    <a:latin typeface="Verdana" pitchFamily="34" charset="0"/>
                    <a:ea typeface="ＭＳ Ｐゴシック" pitchFamily="34" charset="-128"/>
                  </a:rPr>
                  <a:t>Health Ed</a:t>
                </a:r>
              </a:p>
            </p:txBody>
          </p:sp>
        </p:grpSp>
        <p:grpSp>
          <p:nvGrpSpPr>
            <p:cNvPr id="77" name="Group 20"/>
            <p:cNvGrpSpPr>
              <a:grpSpLocks/>
            </p:cNvGrpSpPr>
            <p:nvPr/>
          </p:nvGrpSpPr>
          <p:grpSpPr bwMode="auto">
            <a:xfrm>
              <a:off x="6858368" y="4954489"/>
              <a:ext cx="1067118" cy="1067097"/>
              <a:chOff x="4320" y="3120"/>
              <a:chExt cx="624" cy="672"/>
            </a:xfrm>
          </p:grpSpPr>
          <p:sp>
            <p:nvSpPr>
              <p:cNvPr id="95" name="AutoShape 21"/>
              <p:cNvSpPr>
                <a:spLocks noChangeArrowheads="1"/>
              </p:cNvSpPr>
              <p:nvPr/>
            </p:nvSpPr>
            <p:spPr bwMode="auto">
              <a:xfrm rot="10800000">
                <a:off x="4413" y="3408"/>
                <a:ext cx="435" cy="336"/>
              </a:xfrm>
              <a:prstGeom prst="rtTriangl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ea typeface="ＭＳ Ｐゴシック" pitchFamily="34" charset="-128"/>
                </a:endParaRPr>
              </a:p>
            </p:txBody>
          </p:sp>
          <p:sp>
            <p:nvSpPr>
              <p:cNvPr id="96" name="AutoShape 22"/>
              <p:cNvSpPr>
                <a:spLocks noChangeArrowheads="1"/>
              </p:cNvSpPr>
              <p:nvPr/>
            </p:nvSpPr>
            <p:spPr bwMode="auto">
              <a:xfrm>
                <a:off x="4320" y="3120"/>
                <a:ext cx="624" cy="67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itchFamily="34" charset="0"/>
                    <a:ea typeface="Osaka" pitchFamily="-8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ea typeface="ＭＳ Ｐゴシック" pitchFamily="34" charset="-128"/>
                </a:endParaRPr>
              </a:p>
            </p:txBody>
          </p:sp>
        </p:grpSp>
        <p:sp>
          <p:nvSpPr>
            <p:cNvPr id="78" name="Text Box 23"/>
            <p:cNvSpPr txBox="1">
              <a:spLocks noChangeArrowheads="1"/>
            </p:cNvSpPr>
            <p:nvPr/>
          </p:nvSpPr>
          <p:spPr bwMode="auto">
            <a:xfrm>
              <a:off x="6759888" y="5335489"/>
              <a:ext cx="936300" cy="4539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900" b="1">
                  <a:latin typeface="Verdana" pitchFamily="34" charset="0"/>
                  <a:ea typeface="ＭＳ Ｐゴシック" pitchFamily="34" charset="-128"/>
                </a:rPr>
                <a:t>Substance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900" b="1">
                  <a:latin typeface="Verdana" pitchFamily="34" charset="0"/>
                  <a:ea typeface="ＭＳ Ｐゴシック" pitchFamily="34" charset="-128"/>
                </a:rPr>
                <a:t>Use Prev.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5486989" y="6021586"/>
              <a:ext cx="2589893" cy="381000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6" tIns="45718" rIns="91436" bIns="45718" anchor="ctr"/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80" name="PubHalfFrame"/>
            <p:cNvSpPr>
              <a:spLocks noEditPoints="1" noChangeArrowheads="1"/>
            </p:cNvSpPr>
            <p:nvPr/>
          </p:nvSpPr>
          <p:spPr bwMode="auto">
            <a:xfrm rot="5407836">
              <a:off x="6819212" y="4915722"/>
              <a:ext cx="1220391" cy="1294947"/>
            </a:xfrm>
            <a:custGeom>
              <a:avLst/>
              <a:gdLst>
                <a:gd name="T0" fmla="*/ 39225765 w 21600"/>
                <a:gd name="T1" fmla="*/ 0 h 21600"/>
                <a:gd name="T2" fmla="*/ 0 w 21600"/>
                <a:gd name="T3" fmla="*/ 45278898 h 21600"/>
                <a:gd name="T4" fmla="*/ 13075235 w 21600"/>
                <a:gd name="T5" fmla="*/ 75464830 h 21600"/>
                <a:gd name="T6" fmla="*/ 65394436 w 21600"/>
                <a:gd name="T7" fmla="*/ 1507198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0 h 21600"/>
                <a:gd name="T14" fmla="*/ 14411 w 21600"/>
                <a:gd name="T15" fmla="*/ 71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7200" y="14400"/>
                  </a:lnTo>
                  <a:lnTo>
                    <a:pt x="7200" y="7189"/>
                  </a:lnTo>
                  <a:lnTo>
                    <a:pt x="14411" y="7189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85112" tIns="42556" rIns="85112" bIns="42556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26"/>
            <p:cNvSpPr txBox="1">
              <a:spLocks noChangeArrowheads="1"/>
            </p:cNvSpPr>
            <p:nvPr/>
          </p:nvSpPr>
          <p:spPr bwMode="auto">
            <a:xfrm>
              <a:off x="7009764" y="4936630"/>
              <a:ext cx="1677110" cy="70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chemeClr val="accent2"/>
                  </a:solidFill>
                  <a:latin typeface="Verdana" pitchFamily="34" charset="0"/>
                  <a:ea typeface="ＭＳ Ｐゴシック" pitchFamily="34" charset="-128"/>
                </a:rPr>
                <a:t>Violence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chemeClr val="accent2"/>
                  </a:solidFill>
                  <a:latin typeface="Verdana" pitchFamily="34" charset="0"/>
                  <a:ea typeface="ＭＳ Ｐゴシック" pitchFamily="34" charset="-128"/>
                </a:rPr>
                <a:t>        </a:t>
              </a:r>
              <a:r>
                <a:rPr lang="en-US" altLang="en-US" sz="1400" b="1">
                  <a:solidFill>
                    <a:schemeClr val="accent2"/>
                  </a:solidFill>
                  <a:latin typeface="Verdana" pitchFamily="34" charset="0"/>
                  <a:ea typeface="ＭＳ Ｐゴシック" pitchFamily="34" charset="-128"/>
                </a:rPr>
                <a:t>Prev</a:t>
              </a:r>
              <a:endParaRPr lang="en-US" altLang="en-US" sz="1600" b="1"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82" name="Text Box 27"/>
            <p:cNvSpPr txBox="1">
              <a:spLocks noChangeArrowheads="1"/>
            </p:cNvSpPr>
            <p:nvPr/>
          </p:nvSpPr>
          <p:spPr bwMode="auto">
            <a:xfrm>
              <a:off x="6095510" y="6021586"/>
              <a:ext cx="1981371" cy="26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100" b="1">
                  <a:latin typeface="Verdana" pitchFamily="34" charset="0"/>
                  <a:ea typeface="ＭＳ Ｐゴシック" pitchFamily="34" charset="-128"/>
                </a:rPr>
                <a:t>Character-related Ed</a:t>
              </a:r>
            </a:p>
          </p:txBody>
        </p:sp>
        <p:sp>
          <p:nvSpPr>
            <p:cNvPr id="83" name="PubL"/>
            <p:cNvSpPr>
              <a:spLocks noEditPoints="1" noChangeArrowheads="1"/>
            </p:cNvSpPr>
            <p:nvPr/>
          </p:nvSpPr>
          <p:spPr bwMode="auto">
            <a:xfrm rot="10800000">
              <a:off x="2514931" y="4954489"/>
              <a:ext cx="1142081" cy="1067097"/>
            </a:xfrm>
            <a:custGeom>
              <a:avLst/>
              <a:gdLst>
                <a:gd name="T0" fmla="*/ 9669110 w 21600"/>
                <a:gd name="T1" fmla="*/ 0 h 21600"/>
                <a:gd name="T2" fmla="*/ 0 w 21600"/>
                <a:gd name="T3" fmla="*/ 29990384 h 21600"/>
                <a:gd name="T4" fmla="*/ 35219709 w 21600"/>
                <a:gd name="T5" fmla="*/ 59980716 h 21600"/>
                <a:gd name="T6" fmla="*/ 70439360 w 21600"/>
                <a:gd name="T7" fmla="*/ 5072258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14932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4932"/>
                  </a:lnTo>
                  <a:lnTo>
                    <a:pt x="5929" y="14932"/>
                  </a:lnTo>
                  <a:lnTo>
                    <a:pt x="59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85112" tIns="42556" rIns="85112" bIns="42556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AutoShape 29"/>
            <p:cNvSpPr>
              <a:spLocks noChangeArrowheads="1"/>
            </p:cNvSpPr>
            <p:nvPr/>
          </p:nvSpPr>
          <p:spPr bwMode="auto">
            <a:xfrm rot="5400000">
              <a:off x="5562533" y="5946041"/>
              <a:ext cx="381000" cy="53208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112" tIns="42556" rIns="85112" bIns="42556" anchor="ctr"/>
            <a:lstStyle>
              <a:lvl1pPr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200">
                <a:ea typeface="ＭＳ Ｐゴシック" pitchFamily="34" charset="-128"/>
              </a:endParaRP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2514932" y="6020098"/>
              <a:ext cx="2972057" cy="3810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 anchor="ctr"/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86" name="Text Box 31"/>
            <p:cNvSpPr txBox="1">
              <a:spLocks noChangeArrowheads="1"/>
            </p:cNvSpPr>
            <p:nvPr/>
          </p:nvSpPr>
          <p:spPr bwMode="auto">
            <a:xfrm>
              <a:off x="2591364" y="6021586"/>
              <a:ext cx="2895624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Verdana" pitchFamily="34" charset="0"/>
                  <a:ea typeface="ＭＳ Ｐゴシック" pitchFamily="34" charset="-128"/>
                </a:rPr>
                <a:t>Service Learning</a:t>
              </a:r>
            </a:p>
          </p:txBody>
        </p: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2591364" y="4999138"/>
              <a:ext cx="1828506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Verdana" pitchFamily="34" charset="0"/>
                  <a:ea typeface="ＭＳ Ｐゴシック" pitchFamily="34" charset="-128"/>
                </a:rPr>
                <a:t>Sex Ed</a:t>
              </a: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3733445" y="4954489"/>
              <a:ext cx="3124923" cy="10670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5112" tIns="42556" rIns="85112" bIns="42556" anchor="ctr"/>
            <a:lstStyle>
              <a:lvl1pPr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200">
                <a:ea typeface="ＭＳ Ｐゴシック" pitchFamily="34" charset="-128"/>
              </a:endParaRPr>
            </a:p>
          </p:txBody>
        </p:sp>
        <p:sp>
          <p:nvSpPr>
            <p:cNvPr id="89" name="Text Box 34"/>
            <p:cNvSpPr txBox="1">
              <a:spLocks noChangeArrowheads="1"/>
            </p:cNvSpPr>
            <p:nvPr/>
          </p:nvSpPr>
          <p:spPr bwMode="auto">
            <a:xfrm>
              <a:off x="4039176" y="5304234"/>
              <a:ext cx="2666326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D4B3D"/>
                  </a:solidFill>
                  <a:latin typeface="Verdana" pitchFamily="34" charset="0"/>
                  <a:ea typeface="ＭＳ Ｐゴシック" pitchFamily="34" charset="-128"/>
                </a:rPr>
                <a:t>Academic Skills</a:t>
              </a:r>
              <a:endParaRPr lang="en-US" altLang="en-US" sz="1600" b="1" dirty="0"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0" name="Text Box 35"/>
            <p:cNvSpPr txBox="1">
              <a:spLocks noChangeArrowheads="1"/>
            </p:cNvSpPr>
            <p:nvPr/>
          </p:nvSpPr>
          <p:spPr bwMode="auto">
            <a:xfrm>
              <a:off x="2514931" y="6402587"/>
              <a:ext cx="5561951" cy="3437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>
              <a:lvl1pPr defTabSz="982663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1pPr>
              <a:lvl2pPr marL="742950" indent="-285750" defTabSz="982663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2pPr>
              <a:lvl3pPr marL="1143000" indent="-228600" defTabSz="982663" eaLnBrk="0" hangingPunct="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3pPr>
              <a:lvl4pPr marL="1600200" indent="-228600" defTabSz="982663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4pPr>
              <a:lvl5pPr marL="2057400" indent="-228600" defTabSz="982663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5pPr>
              <a:lvl6pPr marL="25146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6pPr>
              <a:lvl7pPr marL="29718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7pPr>
              <a:lvl8pPr marL="34290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8pPr>
              <a:lvl9pPr marL="3886200" indent="-228600" defTabSz="98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itchFamily="34" charset="0"/>
                  <a:ea typeface="Osaka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Verdana" pitchFamily="34" charset="0"/>
                  <a:ea typeface="ＭＳ Ｐゴシック" pitchFamily="34" charset="-128"/>
                </a:rPr>
                <a:t>SCHOOL-FAMILY-COMMUNITY PARTNERSHIPS</a:t>
              </a:r>
            </a:p>
          </p:txBody>
        </p:sp>
        <p:sp>
          <p:nvSpPr>
            <p:cNvPr id="91" name="Line 59"/>
            <p:cNvSpPr>
              <a:spLocks noChangeShapeType="1"/>
            </p:cNvSpPr>
            <p:nvPr/>
          </p:nvSpPr>
          <p:spPr bwMode="auto">
            <a:xfrm>
              <a:off x="2514931" y="6021586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12" tIns="42556" rIns="85112" bIns="42556"/>
            <a:lstStyle/>
            <a:p>
              <a:endParaRPr lang="en-US"/>
            </a:p>
          </p:txBody>
        </p:sp>
        <p:sp>
          <p:nvSpPr>
            <p:cNvPr id="92" name="Line 60"/>
            <p:cNvSpPr>
              <a:spLocks noChangeShapeType="1"/>
            </p:cNvSpPr>
            <p:nvPr/>
          </p:nvSpPr>
          <p:spPr bwMode="auto">
            <a:xfrm>
              <a:off x="2514931" y="6021586"/>
              <a:ext cx="12185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12" tIns="42556" rIns="85112" bIns="42556"/>
            <a:lstStyle/>
            <a:p>
              <a:endParaRPr lang="en-US"/>
            </a:p>
          </p:txBody>
        </p:sp>
        <p:sp>
          <p:nvSpPr>
            <p:cNvPr id="93" name="Line 61"/>
            <p:cNvSpPr>
              <a:spLocks noChangeShapeType="1"/>
            </p:cNvSpPr>
            <p:nvPr/>
          </p:nvSpPr>
          <p:spPr bwMode="auto">
            <a:xfrm>
              <a:off x="5561951" y="6021586"/>
              <a:ext cx="457127" cy="151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12" tIns="42556" rIns="85112" bIns="42556"/>
            <a:lstStyle/>
            <a:p>
              <a:endParaRPr lang="en-US"/>
            </a:p>
          </p:txBody>
        </p:sp>
        <p:sp>
          <p:nvSpPr>
            <p:cNvPr id="94" name="Line 62"/>
            <p:cNvSpPr>
              <a:spLocks noChangeShapeType="1"/>
            </p:cNvSpPr>
            <p:nvPr/>
          </p:nvSpPr>
          <p:spPr bwMode="auto">
            <a:xfrm flipH="1">
              <a:off x="5486989" y="6173391"/>
              <a:ext cx="532089" cy="229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12" tIns="42556" rIns="85112" bIns="42556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6</a:t>
            </a:fld>
            <a:endParaRPr lang="en-US" sz="1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Comprehensive </a:t>
            </a:r>
            <a:br>
              <a:rPr lang="en-US" dirty="0" smtClean="0"/>
            </a:br>
            <a:r>
              <a:rPr lang="en-US" dirty="0" smtClean="0"/>
              <a:t>Social-Emotional Learning (SEL)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2125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7</a:t>
            </a:fld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806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Social &amp; Emotional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1067"/>
            <a:ext cx="8229600" cy="4187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SEL is the process of acquiring and applying the knowledge, attitudes, and skills to:</a:t>
            </a:r>
          </a:p>
          <a:p>
            <a:r>
              <a:rPr lang="en-US" dirty="0" smtClean="0"/>
              <a:t>understand </a:t>
            </a:r>
            <a:r>
              <a:rPr lang="en-US" dirty="0"/>
              <a:t>and manage </a:t>
            </a:r>
            <a:r>
              <a:rPr lang="en-US" dirty="0" smtClean="0"/>
              <a:t>emotions</a:t>
            </a:r>
          </a:p>
          <a:p>
            <a:r>
              <a:rPr lang="en-US" dirty="0" smtClean="0"/>
              <a:t>set </a:t>
            </a:r>
            <a:r>
              <a:rPr lang="en-US" dirty="0"/>
              <a:t>and achieve positive </a:t>
            </a:r>
            <a:r>
              <a:rPr lang="en-US" dirty="0" smtClean="0"/>
              <a:t>goals</a:t>
            </a:r>
          </a:p>
          <a:p>
            <a:r>
              <a:rPr lang="en-US" dirty="0" smtClean="0"/>
              <a:t>feel </a:t>
            </a:r>
            <a:r>
              <a:rPr lang="en-US" dirty="0"/>
              <a:t>and show empathy for </a:t>
            </a:r>
            <a:r>
              <a:rPr lang="en-US" dirty="0" smtClean="0"/>
              <a:t>others</a:t>
            </a:r>
          </a:p>
          <a:p>
            <a:r>
              <a:rPr lang="en-US" dirty="0" smtClean="0"/>
              <a:t>establish </a:t>
            </a:r>
            <a:r>
              <a:rPr lang="en-US" dirty="0"/>
              <a:t>and maintain positive </a:t>
            </a:r>
            <a:r>
              <a:rPr lang="en-US" dirty="0" smtClean="0"/>
              <a:t>relationships</a:t>
            </a:r>
          </a:p>
          <a:p>
            <a:r>
              <a:rPr lang="en-US" dirty="0" smtClean="0"/>
              <a:t>make </a:t>
            </a:r>
            <a:r>
              <a:rPr lang="en-US" dirty="0"/>
              <a:t>responsible </a:t>
            </a:r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995708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www.casel.org/social-and-emotional-learning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991519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1F9B-8DC6-F843-B0A1-76AF45050756}" type="slidenum">
              <a:rPr lang="en-US" sz="1600" smtClean="0"/>
              <a:t>8</a:t>
            </a:fld>
            <a:endParaRPr lang="en-US" sz="1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SEL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048463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/>
              <a:t>http://www.casel.org/social-and-emotional-learning/outcomes</a:t>
            </a:r>
          </a:p>
        </p:txBody>
      </p:sp>
      <p:pic>
        <p:nvPicPr>
          <p:cNvPr id="1026" name="Picture 2" descr="outcomes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7518"/>
            <a:ext cx="8374873" cy="287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637518"/>
            <a:ext cx="2540000" cy="28779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80804" y="2757809"/>
            <a:ext cx="2327664" cy="2637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99200" y="2637518"/>
            <a:ext cx="2540000" cy="28779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8028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 Arrow 12"/>
          <p:cNvSpPr/>
          <p:nvPr/>
        </p:nvSpPr>
        <p:spPr>
          <a:xfrm rot="10800000">
            <a:off x="4648202" y="1320800"/>
            <a:ext cx="4453467" cy="4704319"/>
          </a:xfrm>
          <a:prstGeom prst="upArrow">
            <a:avLst>
              <a:gd name="adj1" fmla="val 64448"/>
              <a:gd name="adj2" fmla="val 492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160867" y="1305453"/>
            <a:ext cx="4453467" cy="4719668"/>
          </a:xfrm>
          <a:prstGeom prst="upArrow">
            <a:avLst>
              <a:gd name="adj1" fmla="val 64448"/>
              <a:gd name="adj2" fmla="val 492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S3 @ VU | Email: S3@vanderbilt.edu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/>
              <a:t>14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572559"/>
            <a:ext cx="7772400" cy="7482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SEL important?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855130" y="2760135"/>
            <a:ext cx="3090334" cy="3403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Achievement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Attitudes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Skills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 Skills</a:t>
            </a:r>
          </a:p>
          <a:p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5435600" y="2777068"/>
            <a:ext cx="2878667" cy="3403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Conduct Problems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 Distress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6048463"/>
            <a:ext cx="2886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Durlak et al. (2011)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9FE35BDF5D44D8B6CE54E8DBF27EC" ma:contentTypeVersion="0" ma:contentTypeDescription="Create a new document." ma:contentTypeScope="" ma:versionID="433a6a9a4aafb4eb818964759588923b">
  <xsd:schema xmlns:xsd="http://www.w3.org/2001/XMLSchema" xmlns:xs="http://www.w3.org/2001/XMLSchema" xmlns:p="http://schemas.microsoft.com/office/2006/metadata/properties" xmlns:ns2="85ab863d-d62f-42e7-b4ef-bb4b40e02bfd" targetNamespace="http://schemas.microsoft.com/office/2006/metadata/properties" ma:root="true" ma:fieldsID="058733e3fd903480a51089d30cbfbbdb" ns2:_="">
    <xsd:import namespace="85ab863d-d62f-42e7-b4ef-bb4b40e02b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b863d-d62f-42e7-b4ef-bb4b40e02b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ab863d-d62f-42e7-b4ef-bb4b40e02bfd">74RQC2PY47YN-132-179</_dlc_DocId>
    <_dlc_DocIdUrl xmlns="85ab863d-d62f-42e7-b4ef-bb4b40e02bfd">
      <Url>https://int.vanderbilt.edu/admin/HR/HumanResources/hrcomm/_layouts/DocIdRedir.aspx?ID=74RQC2PY47YN-132-179</Url>
      <Description>74RQC2PY47YN-132-179</Description>
    </_dlc_DocIdUrl>
    <_dlc_DocIdPersistId xmlns="85ab863d-d62f-42e7-b4ef-bb4b40e02bfd">false</_dlc_DocIdPersistId>
  </documentManagement>
</p:properties>
</file>

<file path=customXml/itemProps1.xml><?xml version="1.0" encoding="utf-8"?>
<ds:datastoreItem xmlns:ds="http://schemas.openxmlformats.org/officeDocument/2006/customXml" ds:itemID="{7CD927FC-5961-4F09-8B90-D3D4BA409C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025B1F-36AE-4010-8947-2A27A4CEB99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62A5317-880A-4EF9-B209-3D026B6778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ab863d-d62f-42e7-b4ef-bb4b40e02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32504FE-1DC8-4086-94A8-3A97D004F275}">
  <ds:schemaRefs>
    <ds:schemaRef ds:uri="85ab863d-d62f-42e7-b4ef-bb4b40e02bf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11196</TotalTime>
  <Words>1630</Words>
  <Application>Microsoft Macintosh PowerPoint</Application>
  <PresentationFormat>On-screen Show (4:3)</PresentationFormat>
  <Paragraphs>345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Welcome!  As you get settled, please write your answers to this question on your plate:  What are the things on your mind (personal and professional) as you walk into school each day?</vt:lpstr>
      <vt:lpstr>Teachers who can recognize, understand, label, express, and regulate emotions demonstrate:</vt:lpstr>
      <vt:lpstr>Integrating Social &amp; Emotional Learning with the Tennessee State Standards</vt:lpstr>
      <vt:lpstr>PowerPoint Presentation</vt:lpstr>
      <vt:lpstr>Comprehensive  Social-Emotional Learning (SEL)</vt:lpstr>
      <vt:lpstr>Comprehensive  Social-Emotional Learning (SEL)</vt:lpstr>
      <vt:lpstr>What is Social &amp; Emotional Learning?</vt:lpstr>
      <vt:lpstr>Benefits of SEL</vt:lpstr>
      <vt:lpstr>Why is SEL important?</vt:lpstr>
      <vt:lpstr>Student learning is enhanced when teachers integrate social-emotional competencies with academic learning.</vt:lpstr>
      <vt:lpstr>What is on your students’ plates when they come to school?</vt:lpstr>
      <vt:lpstr>So, what do we serve students?</vt:lpstr>
      <vt:lpstr>SEL Core Competencies</vt:lpstr>
      <vt:lpstr>SEL Core Competencies</vt:lpstr>
      <vt:lpstr>PowerPoint Presentation</vt:lpstr>
      <vt:lpstr>The Integration</vt:lpstr>
      <vt:lpstr>Practices that Promote SEL</vt:lpstr>
      <vt:lpstr>What’s In Your Bag?</vt:lpstr>
      <vt:lpstr>Practices that Promote SEL</vt:lpstr>
      <vt:lpstr>Blueprint</vt:lpstr>
      <vt:lpstr>PowerPoint Presentation</vt:lpstr>
      <vt:lpstr>SEL Core Competencies</vt:lpstr>
      <vt:lpstr>www.gtlcenter.org/sel-school</vt:lpstr>
      <vt:lpstr>Thank you!</vt:lpstr>
      <vt:lpstr>Tennessee Center for Safe and Supportive Schools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Tite, Lacy</dc:creator>
  <cp:lastModifiedBy>Tamara Fyke</cp:lastModifiedBy>
  <cp:revision>247</cp:revision>
  <cp:lastPrinted>2015-06-04T05:26:16Z</cp:lastPrinted>
  <dcterms:created xsi:type="dcterms:W3CDTF">2010-07-12T22:17:09Z</dcterms:created>
  <dcterms:modified xsi:type="dcterms:W3CDTF">2015-06-24T16:15:34Z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dd3c0324-3b43-479e-b03b-0584465c8b95</vt:lpwstr>
  </property>
  <property fmtid="{D5CDD505-2E9C-101B-9397-08002B2CF9AE}" pid="3" name="ContentTypeId">
    <vt:lpwstr>0x010100BC89FE35BDF5D44D8B6CE54E8DBF27EC</vt:lpwstr>
  </property>
  <property fmtid="{D5CDD505-2E9C-101B-9397-08002B2CF9AE}" pid="4" name="TemplateUrl">
    <vt:lpwstr/>
  </property>
  <property fmtid="{D5CDD505-2E9C-101B-9397-08002B2CF9AE}" pid="5" name="Order">
    <vt:r8>17900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